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4"/>
  </p:sldMasterIdLst>
  <p:sldIdLst>
    <p:sldId id="256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333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6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0279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1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294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89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65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0DF5E60-9974-AC48-9591-99C2BB44B7CF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61954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7323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167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Zorg Kinderopvang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Persoonlijke verzorging </a:t>
            </a:r>
          </a:p>
          <a:p>
            <a:r>
              <a:rPr lang="nl-NL" dirty="0" smtClean="0"/>
              <a:t>Lichamelijke verzorging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620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1593669"/>
            <a:ext cx="6781979" cy="4846320"/>
          </a:xfrm>
        </p:spPr>
        <p:txBody>
          <a:bodyPr>
            <a:noAutofit/>
          </a:bodyPr>
          <a:lstStyle/>
          <a:p>
            <a:pPr lvl="1"/>
            <a:r>
              <a:rPr lang="nl-NL" sz="2400" dirty="0" smtClean="0"/>
              <a:t>Kennis </a:t>
            </a:r>
            <a:r>
              <a:rPr lang="nl-NL" sz="2400" dirty="0" smtClean="0"/>
              <a:t>over de verzorging van een baby</a:t>
            </a:r>
          </a:p>
          <a:p>
            <a:pPr lvl="1"/>
            <a:r>
              <a:rPr lang="nl-NL" sz="2400" dirty="0" smtClean="0"/>
              <a:t>Oefenen met de verzorging van een baby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381" y="1423851"/>
            <a:ext cx="2886894" cy="288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7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Verzorging van een baby op een kinderdagverblijf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569" y="2505650"/>
            <a:ext cx="5391150" cy="3594100"/>
          </a:xfrm>
        </p:spPr>
      </p:pic>
      <p:sp>
        <p:nvSpPr>
          <p:cNvPr id="5" name="Tekstvak 4"/>
          <p:cNvSpPr txBox="1"/>
          <p:nvPr/>
        </p:nvSpPr>
        <p:spPr>
          <a:xfrm>
            <a:off x="1123405" y="2560320"/>
            <a:ext cx="34094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U</a:t>
            </a:r>
            <a:r>
              <a:rPr lang="nl-NL" sz="2800" dirty="0" smtClean="0"/>
              <a:t>it- </a:t>
            </a:r>
            <a:r>
              <a:rPr lang="nl-NL" sz="2800" dirty="0"/>
              <a:t>en aankleden 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L</a:t>
            </a:r>
            <a:r>
              <a:rPr lang="nl-NL" sz="2800" dirty="0" smtClean="0"/>
              <a:t>uier </a:t>
            </a:r>
            <a:r>
              <a:rPr lang="nl-NL" sz="2800" dirty="0"/>
              <a:t>verschonen 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Wassen / in </a:t>
            </a:r>
            <a:r>
              <a:rPr lang="nl-NL" sz="2800" dirty="0"/>
              <a:t>bad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Nagelverzorging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Haarverzorging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Babyvoeding klaarmaken / geven (</a:t>
            </a:r>
            <a:r>
              <a:rPr lang="nl-NL" sz="2800" dirty="0" err="1" smtClean="0"/>
              <a:t>lesblok</a:t>
            </a:r>
            <a:r>
              <a:rPr lang="nl-NL" sz="2800" dirty="0" smtClean="0"/>
              <a:t> 2)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4539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08756" y="1409479"/>
            <a:ext cx="2821244" cy="5082761"/>
          </a:xfrm>
        </p:spPr>
        <p:txBody>
          <a:bodyPr/>
          <a:lstStyle/>
          <a:p>
            <a:r>
              <a:rPr lang="nl-NL" dirty="0" smtClean="0"/>
              <a:t>In tweetallen ga je in </a:t>
            </a:r>
            <a:r>
              <a:rPr lang="nl-NL" dirty="0" smtClean="0"/>
              <a:t>de komende 2 lessen de</a:t>
            </a:r>
            <a:r>
              <a:rPr lang="nl-NL" dirty="0" smtClean="0"/>
              <a:t> </a:t>
            </a:r>
            <a:r>
              <a:rPr lang="nl-NL" dirty="0" smtClean="0"/>
              <a:t>10 opdrachten maken</a:t>
            </a:r>
          </a:p>
          <a:p>
            <a:r>
              <a:rPr lang="nl-NL" dirty="0" smtClean="0"/>
              <a:t>Je mag zelf de volgorde in opdrachten kiezen</a:t>
            </a:r>
          </a:p>
          <a:p>
            <a:endParaRPr lang="nl-NL" dirty="0"/>
          </a:p>
          <a:p>
            <a:r>
              <a:rPr lang="nl-NL" dirty="0" smtClean="0"/>
              <a:t>Opdrachten worden afgetekend door de docent.</a:t>
            </a:r>
          </a:p>
          <a:p>
            <a:r>
              <a:rPr lang="nl-NL" dirty="0" smtClean="0"/>
              <a:t>Opdrachten plus aftekenlijst kunnen in je dossier.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216" y="4082796"/>
            <a:ext cx="3452487" cy="1941065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7" y="4082796"/>
            <a:ext cx="3452487" cy="1941065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217" y="1409479"/>
            <a:ext cx="3452487" cy="1941065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1409479"/>
            <a:ext cx="3452487" cy="194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8232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2" ma:contentTypeDescription="Een nieuw document maken." ma:contentTypeScope="" ma:versionID="c0f1d3f7548465ef11de8bb826a36b1b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a66abf5618b8d7803d4070a36058a0fc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CE7F91-5D24-47FD-9CFD-14DE09130D0F}"/>
</file>

<file path=customXml/itemProps2.xml><?xml version="1.0" encoding="utf-8"?>
<ds:datastoreItem xmlns:ds="http://schemas.openxmlformats.org/officeDocument/2006/customXml" ds:itemID="{EA3DFD6B-0B4E-461F-874E-F6960C843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C6F6C-4E65-4CCB-96E5-46E5BA681EB9}">
  <ds:schemaRefs>
    <ds:schemaRef ds:uri="http://purl.org/dc/elements/1.1/"/>
    <ds:schemaRef ds:uri="http://schemas.microsoft.com/office/2006/metadata/properties"/>
    <ds:schemaRef ds:uri="ae88b579-0995-42e4-96ef-e06a7a57ddf9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a8c48b-5f73-4068-bac6-831706ff2ad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1092</TotalTime>
  <Words>85</Words>
  <Application>Microsoft Office PowerPoint</Application>
  <PresentationFormat>Breedbeeld</PresentationFormat>
  <Paragraphs>20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Zorg Kinderopvang</vt:lpstr>
      <vt:lpstr>Lesdoelen </vt:lpstr>
      <vt:lpstr>Verzorging van een baby op een kinderdagverblijf</vt:lpstr>
      <vt:lpstr>Opdrachten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Zorg Kinderopvang</dc:title>
  <dc:creator>Eva Verhoeven</dc:creator>
  <cp:lastModifiedBy>Li-Any van der Biezen</cp:lastModifiedBy>
  <cp:revision>81</cp:revision>
  <dcterms:created xsi:type="dcterms:W3CDTF">2018-08-28T09:45:28Z</dcterms:created>
  <dcterms:modified xsi:type="dcterms:W3CDTF">2020-07-13T13:09:39Z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