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17"/>
  </p:notesMasterIdLst>
  <p:sldIdLst>
    <p:sldId id="256" r:id="rId5"/>
    <p:sldId id="257" r:id="rId6"/>
    <p:sldId id="270" r:id="rId7"/>
    <p:sldId id="274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. Visser" initials="fV" lastIdx="1" clrIdx="0">
    <p:extLst>
      <p:ext uri="{19B8F6BF-5375-455C-9EA6-DF929625EA0E}">
        <p15:presenceInfo xmlns:p15="http://schemas.microsoft.com/office/powerpoint/2012/main" userId="fam. Vis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CE3F6-C34F-68F6-EC9F-653977AC82A1}" v="1603" dt="2020-03-08T11:11:06.643"/>
    <p1510:client id="{B4896D28-555F-45A0-A78F-075B9FCD5C18}" v="4" dt="2021-09-20T08:40:05.705"/>
    <p1510:client id="{C66C452C-6827-4126-BC06-C5B3DE27039E}" v="6" dt="2021-11-02T11:59:36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876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tta Oterdoom" userId="S::aoterdoom@davinci.nl::cd707498-17ed-4857-982c-22a72662a239" providerId="AD" clId="Web-{C66C452C-6827-4126-BC06-C5B3DE27039E}"/>
    <pc:docChg chg="modSld">
      <pc:chgData name="Aletta Oterdoom" userId="S::aoterdoom@davinci.nl::cd707498-17ed-4857-982c-22a72662a239" providerId="AD" clId="Web-{C66C452C-6827-4126-BC06-C5B3DE27039E}" dt="2021-11-02T11:59:31.980" v="4" actId="20577"/>
      <pc:docMkLst>
        <pc:docMk/>
      </pc:docMkLst>
      <pc:sldChg chg="modSp">
        <pc:chgData name="Aletta Oterdoom" userId="S::aoterdoom@davinci.nl::cd707498-17ed-4857-982c-22a72662a239" providerId="AD" clId="Web-{C66C452C-6827-4126-BC06-C5B3DE27039E}" dt="2021-11-02T11:59:31.980" v="4" actId="20577"/>
        <pc:sldMkLst>
          <pc:docMk/>
          <pc:sldMk cId="3134909394" sldId="256"/>
        </pc:sldMkLst>
        <pc:spChg chg="mod">
          <ac:chgData name="Aletta Oterdoom" userId="S::aoterdoom@davinci.nl::cd707498-17ed-4857-982c-22a72662a239" providerId="AD" clId="Web-{C66C452C-6827-4126-BC06-C5B3DE27039E}" dt="2021-11-02T11:59:31.980" v="4" actId="20577"/>
          <ac:spMkLst>
            <pc:docMk/>
            <pc:sldMk cId="3134909394" sldId="256"/>
            <ac:spMk id="3" creationId="{00000000-0000-0000-0000-000000000000}"/>
          </ac:spMkLst>
        </pc:spChg>
      </pc:sldChg>
    </pc:docChg>
  </pc:docChgLst>
  <pc:docChgLst>
    <pc:chgData name="Li-Any van der Biezen" userId="S::lvdbiezen@davinci.nl::1c3f606f-aa66-4017-bde2-06a30b4160dd" providerId="AD" clId="Web-{319CE3F6-C34F-68F6-EC9F-653977AC82A1}"/>
    <pc:docChg chg="addSld delSld modSld sldOrd addMainMaster">
      <pc:chgData name="Li-Any van der Biezen" userId="S::lvdbiezen@davinci.nl::1c3f606f-aa66-4017-bde2-06a30b4160dd" providerId="AD" clId="Web-{319CE3F6-C34F-68F6-EC9F-653977AC82A1}" dt="2020-03-08T11:11:06.643" v="1644" actId="20577"/>
      <pc:docMkLst>
        <pc:docMk/>
      </pc:docMkLst>
      <pc:sldChg chg="modSp">
        <pc:chgData name="Li-Any van der Biezen" userId="S::lvdbiezen@davinci.nl::1c3f606f-aa66-4017-bde2-06a30b4160dd" providerId="AD" clId="Web-{319CE3F6-C34F-68F6-EC9F-653977AC82A1}" dt="2020-03-08T09:52:27.258" v="20" actId="20577"/>
        <pc:sldMkLst>
          <pc:docMk/>
          <pc:sldMk cId="3134909394" sldId="256"/>
        </pc:sldMkLst>
        <pc:spChg chg="mod">
          <ac:chgData name="Li-Any van der Biezen" userId="S::lvdbiezen@davinci.nl::1c3f606f-aa66-4017-bde2-06a30b4160dd" providerId="AD" clId="Web-{319CE3F6-C34F-68F6-EC9F-653977AC82A1}" dt="2020-03-08T09:52:27.258" v="20" actId="20577"/>
          <ac:spMkLst>
            <pc:docMk/>
            <pc:sldMk cId="3134909394" sldId="256"/>
            <ac:spMk id="3" creationId="{00000000-0000-0000-0000-000000000000}"/>
          </ac:spMkLst>
        </pc:spChg>
      </pc:sldChg>
      <pc:sldChg chg="modSp">
        <pc:chgData name="Li-Any van der Biezen" userId="S::lvdbiezen@davinci.nl::1c3f606f-aa66-4017-bde2-06a30b4160dd" providerId="AD" clId="Web-{319CE3F6-C34F-68F6-EC9F-653977AC82A1}" dt="2020-03-08T10:06:41.972" v="738" actId="1076"/>
        <pc:sldMkLst>
          <pc:docMk/>
          <pc:sldMk cId="747596500" sldId="257"/>
        </pc:sldMkLst>
        <pc:spChg chg="mod">
          <ac:chgData name="Li-Any van der Biezen" userId="S::lvdbiezen@davinci.nl::1c3f606f-aa66-4017-bde2-06a30b4160dd" providerId="AD" clId="Web-{319CE3F6-C34F-68F6-EC9F-653977AC82A1}" dt="2020-03-08T09:52:32.164" v="23" actId="20577"/>
          <ac:spMkLst>
            <pc:docMk/>
            <pc:sldMk cId="747596500" sldId="257"/>
            <ac:spMk id="2" creationId="{00000000-0000-0000-0000-000000000000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10:06:39.425" v="735" actId="20577"/>
          <ac:spMkLst>
            <pc:docMk/>
            <pc:sldMk cId="747596500" sldId="257"/>
            <ac:spMk id="3" creationId="{00000000-0000-0000-0000-000000000000}"/>
          </ac:spMkLst>
        </pc:spChg>
        <pc:picChg chg="mod">
          <ac:chgData name="Li-Any van der Biezen" userId="S::lvdbiezen@davinci.nl::1c3f606f-aa66-4017-bde2-06a30b4160dd" providerId="AD" clId="Web-{319CE3F6-C34F-68F6-EC9F-653977AC82A1}" dt="2020-03-08T10:06:41.972" v="738" actId="1076"/>
          <ac:picMkLst>
            <pc:docMk/>
            <pc:sldMk cId="747596500" sldId="257"/>
            <ac:picMk id="4" creationId="{00000000-0000-0000-0000-000000000000}"/>
          </ac:picMkLst>
        </pc:picChg>
      </pc:sldChg>
      <pc:sldChg chg="del">
        <pc:chgData name="Li-Any van der Biezen" userId="S::lvdbiezen@davinci.nl::1c3f606f-aa66-4017-bde2-06a30b4160dd" providerId="AD" clId="Web-{319CE3F6-C34F-68F6-EC9F-653977AC82A1}" dt="2020-03-08T10:06:57.581" v="739"/>
        <pc:sldMkLst>
          <pc:docMk/>
          <pc:sldMk cId="1534761259" sldId="258"/>
        </pc:sldMkLst>
      </pc:sldChg>
      <pc:sldChg chg="addSp delSp modSp">
        <pc:chgData name="Li-Any van der Biezen" userId="S::lvdbiezen@davinci.nl::1c3f606f-aa66-4017-bde2-06a30b4160dd" providerId="AD" clId="Web-{319CE3F6-C34F-68F6-EC9F-653977AC82A1}" dt="2020-03-08T10:24:30.063" v="1022" actId="1076"/>
        <pc:sldMkLst>
          <pc:docMk/>
          <pc:sldMk cId="451314779" sldId="259"/>
        </pc:sldMkLst>
        <pc:spChg chg="mod">
          <ac:chgData name="Li-Any van der Biezen" userId="S::lvdbiezen@davinci.nl::1c3f606f-aa66-4017-bde2-06a30b4160dd" providerId="AD" clId="Web-{319CE3F6-C34F-68F6-EC9F-653977AC82A1}" dt="2020-03-08T10:24:18.297" v="1017" actId="20577"/>
          <ac:spMkLst>
            <pc:docMk/>
            <pc:sldMk cId="451314779" sldId="259"/>
            <ac:spMk id="5" creationId="{00000000-0000-0000-0000-000000000000}"/>
          </ac:spMkLst>
        </pc:spChg>
        <pc:picChg chg="add mod">
          <ac:chgData name="Li-Any van der Biezen" userId="S::lvdbiezen@davinci.nl::1c3f606f-aa66-4017-bde2-06a30b4160dd" providerId="AD" clId="Web-{319CE3F6-C34F-68F6-EC9F-653977AC82A1}" dt="2020-03-08T10:24:30.063" v="1022" actId="1076"/>
          <ac:picMkLst>
            <pc:docMk/>
            <pc:sldMk cId="451314779" sldId="259"/>
            <ac:picMk id="2" creationId="{7F953CAE-7EF6-4480-8EBE-11963C29695C}"/>
          </ac:picMkLst>
        </pc:picChg>
        <pc:picChg chg="del mod">
          <ac:chgData name="Li-Any van der Biezen" userId="S::lvdbiezen@davinci.nl::1c3f606f-aa66-4017-bde2-06a30b4160dd" providerId="AD" clId="Web-{319CE3F6-C34F-68F6-EC9F-653977AC82A1}" dt="2020-03-08T10:21:39.860" v="951"/>
          <ac:picMkLst>
            <pc:docMk/>
            <pc:sldMk cId="451314779" sldId="259"/>
            <ac:picMk id="4" creationId="{00000000-0000-0000-0000-000000000000}"/>
          </ac:picMkLst>
        </pc:picChg>
      </pc:sldChg>
      <pc:sldChg chg="modSp add del">
        <pc:chgData name="Li-Any van der Biezen" userId="S::lvdbiezen@davinci.nl::1c3f606f-aa66-4017-bde2-06a30b4160dd" providerId="AD" clId="Web-{319CE3F6-C34F-68F6-EC9F-653977AC82A1}" dt="2020-03-08T10:07:10.878" v="742"/>
        <pc:sldMkLst>
          <pc:docMk/>
          <pc:sldMk cId="621523899" sldId="260"/>
        </pc:sldMkLst>
        <pc:picChg chg="mod">
          <ac:chgData name="Li-Any van der Biezen" userId="S::lvdbiezen@davinci.nl::1c3f606f-aa66-4017-bde2-06a30b4160dd" providerId="AD" clId="Web-{319CE3F6-C34F-68F6-EC9F-653977AC82A1}" dt="2020-03-08T09:51:13.399" v="1" actId="1076"/>
          <ac:picMkLst>
            <pc:docMk/>
            <pc:sldMk cId="621523899" sldId="260"/>
            <ac:picMk id="5" creationId="{00000000-0000-0000-0000-000000000000}"/>
          </ac:picMkLst>
        </pc:picChg>
      </pc:sldChg>
      <pc:sldChg chg="delSp modSp del modNotes">
        <pc:chgData name="Li-Any van der Biezen" userId="S::lvdbiezen@davinci.nl::1c3f606f-aa66-4017-bde2-06a30b4160dd" providerId="AD" clId="Web-{319CE3F6-C34F-68F6-EC9F-653977AC82A1}" dt="2020-03-08T11:10:21.002" v="1619"/>
        <pc:sldMkLst>
          <pc:docMk/>
          <pc:sldMk cId="2792323335" sldId="261"/>
        </pc:sldMkLst>
        <pc:spChg chg="mod">
          <ac:chgData name="Li-Any van der Biezen" userId="S::lvdbiezen@davinci.nl::1c3f606f-aa66-4017-bde2-06a30b4160dd" providerId="AD" clId="Web-{319CE3F6-C34F-68F6-EC9F-653977AC82A1}" dt="2020-03-08T10:24:48.531" v="1023" actId="1076"/>
          <ac:spMkLst>
            <pc:docMk/>
            <pc:sldMk cId="2792323335" sldId="261"/>
            <ac:spMk id="2" creationId="{00000000-0000-0000-0000-000000000000}"/>
          </ac:spMkLst>
        </pc:spChg>
        <pc:spChg chg="del mod">
          <ac:chgData name="Li-Any van der Biezen" userId="S::lvdbiezen@davinci.nl::1c3f606f-aa66-4017-bde2-06a30b4160dd" providerId="AD" clId="Web-{319CE3F6-C34F-68F6-EC9F-653977AC82A1}" dt="2020-03-08T11:10:05.674" v="1615"/>
          <ac:spMkLst>
            <pc:docMk/>
            <pc:sldMk cId="2792323335" sldId="261"/>
            <ac:spMk id="6" creationId="{00000000-0000-0000-0000-000000000000}"/>
          </ac:spMkLst>
        </pc:spChg>
      </pc:sldChg>
      <pc:sldChg chg="modSp modNotes">
        <pc:chgData name="Li-Any van der Biezen" userId="S::lvdbiezen@davinci.nl::1c3f606f-aa66-4017-bde2-06a30b4160dd" providerId="AD" clId="Web-{319CE3F6-C34F-68F6-EC9F-653977AC82A1}" dt="2020-03-08T10:27:26.546" v="1029" actId="20577"/>
        <pc:sldMkLst>
          <pc:docMk/>
          <pc:sldMk cId="494865513" sldId="262"/>
        </pc:sldMkLst>
        <pc:spChg chg="mod">
          <ac:chgData name="Li-Any van der Biezen" userId="S::lvdbiezen@davinci.nl::1c3f606f-aa66-4017-bde2-06a30b4160dd" providerId="AD" clId="Web-{319CE3F6-C34F-68F6-EC9F-653977AC82A1}" dt="2020-03-08T10:25:36" v="1024" actId="1076"/>
          <ac:spMkLst>
            <pc:docMk/>
            <pc:sldMk cId="494865513" sldId="262"/>
            <ac:spMk id="2" creationId="{00000000-0000-0000-0000-000000000000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10:27:26.546" v="1029" actId="20577"/>
          <ac:spMkLst>
            <pc:docMk/>
            <pc:sldMk cId="494865513" sldId="262"/>
            <ac:spMk id="6" creationId="{00000000-0000-0000-0000-000000000000}"/>
          </ac:spMkLst>
        </pc:spChg>
        <pc:picChg chg="mod">
          <ac:chgData name="Li-Any van der Biezen" userId="S::lvdbiezen@davinci.nl::1c3f606f-aa66-4017-bde2-06a30b4160dd" providerId="AD" clId="Web-{319CE3F6-C34F-68F6-EC9F-653977AC82A1}" dt="2020-03-08T10:25:37.484" v="1025" actId="1076"/>
          <ac:picMkLst>
            <pc:docMk/>
            <pc:sldMk cId="494865513" sldId="262"/>
            <ac:picMk id="4" creationId="{00000000-0000-0000-0000-000000000000}"/>
          </ac:picMkLst>
        </pc:picChg>
      </pc:sldChg>
      <pc:sldChg chg="delSp modSp">
        <pc:chgData name="Li-Any van der Biezen" userId="S::lvdbiezen@davinci.nl::1c3f606f-aa66-4017-bde2-06a30b4160dd" providerId="AD" clId="Web-{319CE3F6-C34F-68F6-EC9F-653977AC82A1}" dt="2020-03-08T11:10:47.315" v="1636" actId="1076"/>
        <pc:sldMkLst>
          <pc:docMk/>
          <pc:sldMk cId="1902415654" sldId="263"/>
        </pc:sldMkLst>
        <pc:spChg chg="mod">
          <ac:chgData name="Li-Any van der Biezen" userId="S::lvdbiezen@davinci.nl::1c3f606f-aa66-4017-bde2-06a30b4160dd" providerId="AD" clId="Web-{319CE3F6-C34F-68F6-EC9F-653977AC82A1}" dt="2020-03-08T11:10:40.611" v="1633" actId="20577"/>
          <ac:spMkLst>
            <pc:docMk/>
            <pc:sldMk cId="1902415654" sldId="263"/>
            <ac:spMk id="3" creationId="{00000000-0000-0000-0000-000000000000}"/>
          </ac:spMkLst>
        </pc:spChg>
        <pc:spChg chg="del">
          <ac:chgData name="Li-Any van der Biezen" userId="S::lvdbiezen@davinci.nl::1c3f606f-aa66-4017-bde2-06a30b4160dd" providerId="AD" clId="Web-{319CE3F6-C34F-68F6-EC9F-653977AC82A1}" dt="2020-03-08T10:41:19.932" v="1034"/>
          <ac:spMkLst>
            <pc:docMk/>
            <pc:sldMk cId="1902415654" sldId="263"/>
            <ac:spMk id="5" creationId="{00000000-0000-0000-0000-000000000000}"/>
          </ac:spMkLst>
        </pc:spChg>
        <pc:picChg chg="mod">
          <ac:chgData name="Li-Any van der Biezen" userId="S::lvdbiezen@davinci.nl::1c3f606f-aa66-4017-bde2-06a30b4160dd" providerId="AD" clId="Web-{319CE3F6-C34F-68F6-EC9F-653977AC82A1}" dt="2020-03-08T11:10:47.315" v="1636" actId="1076"/>
          <ac:picMkLst>
            <pc:docMk/>
            <pc:sldMk cId="1902415654" sldId="263"/>
            <ac:picMk id="4" creationId="{00000000-0000-0000-0000-000000000000}"/>
          </ac:picMkLst>
        </pc:picChg>
      </pc:sldChg>
      <pc:sldChg chg="modSp">
        <pc:chgData name="Li-Any van der Biezen" userId="S::lvdbiezen@davinci.nl::1c3f606f-aa66-4017-bde2-06a30b4160dd" providerId="AD" clId="Web-{319CE3F6-C34F-68F6-EC9F-653977AC82A1}" dt="2020-03-08T10:58:55.598" v="1406" actId="20577"/>
        <pc:sldMkLst>
          <pc:docMk/>
          <pc:sldMk cId="2195067857" sldId="264"/>
        </pc:sldMkLst>
        <pc:spChg chg="mod">
          <ac:chgData name="Li-Any van der Biezen" userId="S::lvdbiezen@davinci.nl::1c3f606f-aa66-4017-bde2-06a30b4160dd" providerId="AD" clId="Web-{319CE3F6-C34F-68F6-EC9F-653977AC82A1}" dt="2020-03-08T10:58:55.598" v="1406" actId="20577"/>
          <ac:spMkLst>
            <pc:docMk/>
            <pc:sldMk cId="2195067857" sldId="264"/>
            <ac:spMk id="3" creationId="{00000000-0000-0000-0000-000000000000}"/>
          </ac:spMkLst>
        </pc:spChg>
      </pc:sldChg>
      <pc:sldChg chg="modSp">
        <pc:chgData name="Li-Any van der Biezen" userId="S::lvdbiezen@davinci.nl::1c3f606f-aa66-4017-bde2-06a30b4160dd" providerId="AD" clId="Web-{319CE3F6-C34F-68F6-EC9F-653977AC82A1}" dt="2020-03-08T10:58:17.161" v="1405" actId="14100"/>
        <pc:sldMkLst>
          <pc:docMk/>
          <pc:sldMk cId="4217179145" sldId="265"/>
        </pc:sldMkLst>
        <pc:spChg chg="mod">
          <ac:chgData name="Li-Any van der Biezen" userId="S::lvdbiezen@davinci.nl::1c3f606f-aa66-4017-bde2-06a30b4160dd" providerId="AD" clId="Web-{319CE3F6-C34F-68F6-EC9F-653977AC82A1}" dt="2020-03-08T10:58:17.161" v="1405" actId="14100"/>
          <ac:spMkLst>
            <pc:docMk/>
            <pc:sldMk cId="4217179145" sldId="265"/>
            <ac:spMk id="3" creationId="{00000000-0000-0000-0000-000000000000}"/>
          </ac:spMkLst>
        </pc:spChg>
      </pc:sldChg>
      <pc:sldChg chg="modSp modNotes">
        <pc:chgData name="Li-Any van der Biezen" userId="S::lvdbiezen@davinci.nl::1c3f606f-aa66-4017-bde2-06a30b4160dd" providerId="AD" clId="Web-{319CE3F6-C34F-68F6-EC9F-653977AC82A1}" dt="2020-03-08T11:05:40.098" v="1467"/>
        <pc:sldMkLst>
          <pc:docMk/>
          <pc:sldMk cId="2368332493" sldId="267"/>
        </pc:sldMkLst>
        <pc:spChg chg="mod">
          <ac:chgData name="Li-Any van der Biezen" userId="S::lvdbiezen@davinci.nl::1c3f606f-aa66-4017-bde2-06a30b4160dd" providerId="AD" clId="Web-{319CE3F6-C34F-68F6-EC9F-653977AC82A1}" dt="2020-03-08T11:03:28.113" v="1451" actId="20577"/>
          <ac:spMkLst>
            <pc:docMk/>
            <pc:sldMk cId="2368332493" sldId="267"/>
            <ac:spMk id="3" creationId="{00000000-0000-0000-0000-000000000000}"/>
          </ac:spMkLst>
        </pc:spChg>
      </pc:sldChg>
      <pc:sldChg chg="modSp modNotes">
        <pc:chgData name="Li-Any van der Biezen" userId="S::lvdbiezen@davinci.nl::1c3f606f-aa66-4017-bde2-06a30b4160dd" providerId="AD" clId="Web-{319CE3F6-C34F-68F6-EC9F-653977AC82A1}" dt="2020-03-08T11:08:39.425" v="1610"/>
        <pc:sldMkLst>
          <pc:docMk/>
          <pc:sldMk cId="2188270526" sldId="268"/>
        </pc:sldMkLst>
        <pc:spChg chg="mod">
          <ac:chgData name="Li-Any van der Biezen" userId="S::lvdbiezen@davinci.nl::1c3f606f-aa66-4017-bde2-06a30b4160dd" providerId="AD" clId="Web-{319CE3F6-C34F-68F6-EC9F-653977AC82A1}" dt="2020-03-08T09:56:18.929" v="347" actId="20577"/>
          <ac:spMkLst>
            <pc:docMk/>
            <pc:sldMk cId="2188270526" sldId="268"/>
            <ac:spMk id="2" creationId="{00000000-0000-0000-0000-000000000000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11:07:56.128" v="1575" actId="20577"/>
          <ac:spMkLst>
            <pc:docMk/>
            <pc:sldMk cId="2188270526" sldId="268"/>
            <ac:spMk id="3" creationId="{00000000-0000-0000-0000-000000000000}"/>
          </ac:spMkLst>
        </pc:spChg>
      </pc:sldChg>
      <pc:sldChg chg="new del">
        <pc:chgData name="Li-Any van der Biezen" userId="S::lvdbiezen@davinci.nl::1c3f606f-aa66-4017-bde2-06a30b4160dd" providerId="AD" clId="Web-{319CE3F6-C34F-68F6-EC9F-653977AC82A1}" dt="2020-03-08T09:52:44.024" v="28"/>
        <pc:sldMkLst>
          <pc:docMk/>
          <pc:sldMk cId="1629906821" sldId="269"/>
        </pc:sldMkLst>
      </pc:sldChg>
      <pc:sldChg chg="modSp new">
        <pc:chgData name="Li-Any van der Biezen" userId="S::lvdbiezen@davinci.nl::1c3f606f-aa66-4017-bde2-06a30b4160dd" providerId="AD" clId="Web-{319CE3F6-C34F-68F6-EC9F-653977AC82A1}" dt="2020-03-08T10:05:01.097" v="727" actId="20577"/>
        <pc:sldMkLst>
          <pc:docMk/>
          <pc:sldMk cId="3180415305" sldId="270"/>
        </pc:sldMkLst>
        <pc:spChg chg="mod">
          <ac:chgData name="Li-Any van der Biezen" userId="S::lvdbiezen@davinci.nl::1c3f606f-aa66-4017-bde2-06a30b4160dd" providerId="AD" clId="Web-{319CE3F6-C34F-68F6-EC9F-653977AC82A1}" dt="2020-03-08T09:52:49.133" v="33" actId="20577"/>
          <ac:spMkLst>
            <pc:docMk/>
            <pc:sldMk cId="3180415305" sldId="270"/>
            <ac:spMk id="2" creationId="{57B384DF-F01E-4B5D-84C2-076174533481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10:05:01.097" v="727" actId="20577"/>
          <ac:spMkLst>
            <pc:docMk/>
            <pc:sldMk cId="3180415305" sldId="270"/>
            <ac:spMk id="3" creationId="{305EF349-6EBD-4C40-9740-7825376BECD2}"/>
          </ac:spMkLst>
        </pc:spChg>
      </pc:sldChg>
      <pc:sldChg chg="modSp new">
        <pc:chgData name="Li-Any van der Biezen" userId="S::lvdbiezen@davinci.nl::1c3f606f-aa66-4017-bde2-06a30b4160dd" providerId="AD" clId="Web-{319CE3F6-C34F-68F6-EC9F-653977AC82A1}" dt="2020-03-08T09:56:06.788" v="331" actId="20577"/>
        <pc:sldMkLst>
          <pc:docMk/>
          <pc:sldMk cId="591425236" sldId="271"/>
        </pc:sldMkLst>
        <pc:spChg chg="mod">
          <ac:chgData name="Li-Any van der Biezen" userId="S::lvdbiezen@davinci.nl::1c3f606f-aa66-4017-bde2-06a30b4160dd" providerId="AD" clId="Web-{319CE3F6-C34F-68F6-EC9F-653977AC82A1}" dt="2020-03-08T09:55:01.773" v="139" actId="20577"/>
          <ac:spMkLst>
            <pc:docMk/>
            <pc:sldMk cId="591425236" sldId="271"/>
            <ac:spMk id="2" creationId="{23CF8940-C54E-44CA-ACEF-A02D373AF823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09:56:06.788" v="331" actId="20577"/>
          <ac:spMkLst>
            <pc:docMk/>
            <pc:sldMk cId="591425236" sldId="271"/>
            <ac:spMk id="3" creationId="{B0A9DFC9-8693-4AA2-993D-C349CDA90D31}"/>
          </ac:spMkLst>
        </pc:spChg>
      </pc:sldChg>
      <pc:sldChg chg="add ord">
        <pc:chgData name="Li-Any van der Biezen" userId="S::lvdbiezen@davinci.nl::1c3f606f-aa66-4017-bde2-06a30b4160dd" providerId="AD" clId="Web-{319CE3F6-C34F-68F6-EC9F-653977AC82A1}" dt="2020-03-08T09:57:06.413" v="389"/>
        <pc:sldMkLst>
          <pc:docMk/>
          <pc:sldMk cId="3225109471" sldId="272"/>
        </pc:sldMkLst>
      </pc:sldChg>
      <pc:sldChg chg="add ord modNotes">
        <pc:chgData name="Li-Any van der Biezen" userId="S::lvdbiezen@davinci.nl::1c3f606f-aa66-4017-bde2-06a30b4160dd" providerId="AD" clId="Web-{319CE3F6-C34F-68F6-EC9F-653977AC82A1}" dt="2020-03-08T09:59:17.021" v="399"/>
        <pc:sldMkLst>
          <pc:docMk/>
          <pc:sldMk cId="3551389147" sldId="273"/>
        </pc:sldMkLst>
      </pc:sldChg>
      <pc:sldChg chg="addSp modSp new">
        <pc:chgData name="Li-Any van der Biezen" userId="S::lvdbiezen@davinci.nl::1c3f606f-aa66-4017-bde2-06a30b4160dd" providerId="AD" clId="Web-{319CE3F6-C34F-68F6-EC9F-653977AC82A1}" dt="2020-03-08T10:17:54.312" v="837" actId="1076"/>
        <pc:sldMkLst>
          <pc:docMk/>
          <pc:sldMk cId="4245223227" sldId="274"/>
        </pc:sldMkLst>
        <pc:spChg chg="mod">
          <ac:chgData name="Li-Any van der Biezen" userId="S::lvdbiezen@davinci.nl::1c3f606f-aa66-4017-bde2-06a30b4160dd" providerId="AD" clId="Web-{319CE3F6-C34F-68F6-EC9F-653977AC82A1}" dt="2020-03-08T10:10:06.128" v="779" actId="20577"/>
          <ac:spMkLst>
            <pc:docMk/>
            <pc:sldMk cId="4245223227" sldId="274"/>
            <ac:spMk id="2" creationId="{5444E7AD-B813-4027-966D-033CA8B8334D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10:13:15.454" v="831" actId="20577"/>
          <ac:spMkLst>
            <pc:docMk/>
            <pc:sldMk cId="4245223227" sldId="274"/>
            <ac:spMk id="3" creationId="{B19495A2-3D6F-4A9E-B964-DBBD3A5FDA19}"/>
          </ac:spMkLst>
        </pc:spChg>
        <pc:picChg chg="add mod">
          <ac:chgData name="Li-Any van der Biezen" userId="S::lvdbiezen@davinci.nl::1c3f606f-aa66-4017-bde2-06a30b4160dd" providerId="AD" clId="Web-{319CE3F6-C34F-68F6-EC9F-653977AC82A1}" dt="2020-03-08T10:17:54.312" v="837" actId="1076"/>
          <ac:picMkLst>
            <pc:docMk/>
            <pc:sldMk cId="4245223227" sldId="274"/>
            <ac:picMk id="4" creationId="{059859B0-8482-4915-B002-F0D35F93697E}"/>
          </ac:picMkLst>
        </pc:picChg>
      </pc:sldChg>
      <pc:sldChg chg="new del">
        <pc:chgData name="Li-Any van der Biezen" userId="S::lvdbiezen@davinci.nl::1c3f606f-aa66-4017-bde2-06a30b4160dd" providerId="AD" clId="Web-{319CE3F6-C34F-68F6-EC9F-653977AC82A1}" dt="2020-03-08T10:20:55.359" v="840"/>
        <pc:sldMkLst>
          <pc:docMk/>
          <pc:sldMk cId="1273398723" sldId="275"/>
        </pc:sldMkLst>
      </pc:sldChg>
      <pc:sldChg chg="add ord replId">
        <pc:chgData name="Li-Any van der Biezen" userId="S::lvdbiezen@davinci.nl::1c3f606f-aa66-4017-bde2-06a30b4160dd" providerId="AD" clId="Web-{319CE3F6-C34F-68F6-EC9F-653977AC82A1}" dt="2020-03-08T10:21:00.499" v="841"/>
        <pc:sldMkLst>
          <pc:docMk/>
          <pc:sldMk cId="4059266269" sldId="276"/>
        </pc:sldMkLst>
      </pc:sldChg>
      <pc:sldChg chg="modSp new">
        <pc:chgData name="Li-Any van der Biezen" userId="S::lvdbiezen@davinci.nl::1c3f606f-aa66-4017-bde2-06a30b4160dd" providerId="AD" clId="Web-{319CE3F6-C34F-68F6-EC9F-653977AC82A1}" dt="2020-03-08T11:11:01.736" v="1642" actId="20577"/>
        <pc:sldMkLst>
          <pc:docMk/>
          <pc:sldMk cId="2041482752" sldId="277"/>
        </pc:sldMkLst>
        <pc:spChg chg="mod">
          <ac:chgData name="Li-Any van der Biezen" userId="S::lvdbiezen@davinci.nl::1c3f606f-aa66-4017-bde2-06a30b4160dd" providerId="AD" clId="Web-{319CE3F6-C34F-68F6-EC9F-653977AC82A1}" dt="2020-03-08T10:42:00.619" v="1066" actId="20577"/>
          <ac:spMkLst>
            <pc:docMk/>
            <pc:sldMk cId="2041482752" sldId="277"/>
            <ac:spMk id="2" creationId="{7318AF44-6A77-450B-AE2B-C1BD8954116D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11:11:01.736" v="1642" actId="20577"/>
          <ac:spMkLst>
            <pc:docMk/>
            <pc:sldMk cId="2041482752" sldId="277"/>
            <ac:spMk id="3" creationId="{02B5258A-63A8-4101-A257-92EC8EEB2C64}"/>
          </ac:spMkLst>
        </pc:spChg>
      </pc:sldChg>
      <pc:sldChg chg="new del">
        <pc:chgData name="Li-Any van der Biezen" userId="S::lvdbiezen@davinci.nl::1c3f606f-aa66-4017-bde2-06a30b4160dd" providerId="AD" clId="Web-{319CE3F6-C34F-68F6-EC9F-653977AC82A1}" dt="2020-03-08T11:05:45.066" v="1469"/>
        <pc:sldMkLst>
          <pc:docMk/>
          <pc:sldMk cId="396291516" sldId="278"/>
        </pc:sldMkLst>
      </pc:sldChg>
      <pc:sldChg chg="modSp new del">
        <pc:chgData name="Li-Any van der Biezen" userId="S::lvdbiezen@davinci.nl::1c3f606f-aa66-4017-bde2-06a30b4160dd" providerId="AD" clId="Web-{319CE3F6-C34F-68F6-EC9F-653977AC82A1}" dt="2020-03-08T10:52:56.366" v="1368"/>
        <pc:sldMkLst>
          <pc:docMk/>
          <pc:sldMk cId="3152057405" sldId="278"/>
        </pc:sldMkLst>
        <pc:spChg chg="mod">
          <ac:chgData name="Li-Any van der Biezen" userId="S::lvdbiezen@davinci.nl::1c3f606f-aa66-4017-bde2-06a30b4160dd" providerId="AD" clId="Web-{319CE3F6-C34F-68F6-EC9F-653977AC82A1}" dt="2020-03-08T10:50:23.742" v="1337" actId="20577"/>
          <ac:spMkLst>
            <pc:docMk/>
            <pc:sldMk cId="3152057405" sldId="278"/>
            <ac:spMk id="2" creationId="{2B345734-624C-48F2-9E1D-3CDB56551A5F}"/>
          </ac:spMkLst>
        </pc:spChg>
        <pc:spChg chg="mod">
          <ac:chgData name="Li-Any van der Biezen" userId="S::lvdbiezen@davinci.nl::1c3f606f-aa66-4017-bde2-06a30b4160dd" providerId="AD" clId="Web-{319CE3F6-C34F-68F6-EC9F-653977AC82A1}" dt="2020-03-08T10:52:53.288" v="1365" actId="20577"/>
          <ac:spMkLst>
            <pc:docMk/>
            <pc:sldMk cId="3152057405" sldId="278"/>
            <ac:spMk id="3" creationId="{D8BF2510-360B-4BA1-A3CA-8BDEDE0A9EEE}"/>
          </ac:spMkLst>
        </pc:spChg>
      </pc:sldChg>
      <pc:sldMasterChg chg="add addSldLayout">
        <pc:chgData name="Li-Any van der Biezen" userId="S::lvdbiezen@davinci.nl::1c3f606f-aa66-4017-bde2-06a30b4160dd" providerId="AD" clId="Web-{319CE3F6-C34F-68F6-EC9F-653977AC82A1}" dt="2020-03-08T09:57:03.163" v="388"/>
        <pc:sldMasterMkLst>
          <pc:docMk/>
          <pc:sldMasterMk cId="0" sldId="2147483648"/>
        </pc:sldMasterMkLst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Li-Any van der Biezen" userId="S::lvdbiezen@davinci.nl::1c3f606f-aa66-4017-bde2-06a30b4160dd" providerId="AD" clId="Web-{319CE3F6-C34F-68F6-EC9F-653977AC82A1}" dt="2020-03-08T09:57:03.163" v="38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Melahat Yurekli" userId="S::myurekli@davinci.nl::39d30ba0-5fbc-4b01-beb9-2703afa8a660" providerId="AD" clId="Web-{B4896D28-555F-45A0-A78F-075B9FCD5C18}"/>
    <pc:docChg chg="modSld">
      <pc:chgData name="Melahat Yurekli" userId="S::myurekli@davinci.nl::39d30ba0-5fbc-4b01-beb9-2703afa8a660" providerId="AD" clId="Web-{B4896D28-555F-45A0-A78F-075B9FCD5C18}" dt="2021-09-20T08:40:03.127" v="0" actId="20577"/>
      <pc:docMkLst>
        <pc:docMk/>
      </pc:docMkLst>
      <pc:sldChg chg="modSp">
        <pc:chgData name="Melahat Yurekli" userId="S::myurekli@davinci.nl::39d30ba0-5fbc-4b01-beb9-2703afa8a660" providerId="AD" clId="Web-{B4896D28-555F-45A0-A78F-075B9FCD5C18}" dt="2021-09-20T08:40:03.127" v="0" actId="20577"/>
        <pc:sldMkLst>
          <pc:docMk/>
          <pc:sldMk cId="2368332493" sldId="267"/>
        </pc:sldMkLst>
        <pc:spChg chg="mod">
          <ac:chgData name="Melahat Yurekli" userId="S::myurekli@davinci.nl::39d30ba0-5fbc-4b01-beb9-2703afa8a660" providerId="AD" clId="Web-{B4896D28-555F-45A0-A78F-075B9FCD5C18}" dt="2021-09-20T08:40:03.127" v="0" actId="20577"/>
          <ac:spMkLst>
            <pc:docMk/>
            <pc:sldMk cId="2368332493" sldId="26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7040-4F68-4EAA-979E-DC58BF13F52B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9735A-AE50-4DD7-AF91-49AC68558C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00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Praktisch- motorische vaardigheid om aan te kleden maar volgorde kleding aantrekken en de logica hiervan inzien heeft met denken en onthouden te maken. </a:t>
            </a:r>
          </a:p>
          <a:p>
            <a:endParaRPr lang="nl-NL" dirty="0">
              <a:cs typeface="Calibri"/>
            </a:endParaRPr>
          </a:p>
          <a:p>
            <a:r>
              <a:rPr lang="nl-NL" dirty="0"/>
              <a:t>Bij aanpassingsvermogen: begrip van de situatie nodig om op de juiste manier te reageren. Door de beperking kan men niet of moeilijk inschatten wat een gepaste reactie is en wat niet. </a:t>
            </a: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9735A-AE50-4DD7-AF91-49AC68558C4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22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Vroeger termen als idioot, debiel, </a:t>
            </a:r>
            <a:r>
              <a:rPr lang="nl-NL" dirty="0" err="1"/>
              <a:t>imbiciel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Extra opdracht</a:t>
            </a:r>
            <a:r>
              <a:rPr lang="nl-NL" baseline="0" dirty="0"/>
              <a:t> een IQ test laten doen…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9735A-AE50-4DD7-AF91-49AC68558C4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23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Onderlinge verschillen kinderen met syndroom groter dan overeenkomsten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9735A-AE50-4DD7-AF91-49AC68558C4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54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*</a:t>
            </a:r>
            <a:r>
              <a:rPr lang="en-US" dirty="0" err="1">
                <a:cs typeface="Calibri"/>
              </a:rPr>
              <a:t>snoezel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ruimte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9735A-AE50-4DD7-AF91-49AC68558C4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30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5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F6C806-BBF7-471C-9527-881CE2266695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8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3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A7C6C-0F39-4D70-8E8D-FE5B9C95FA73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7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4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53789A-C914-4DB1-8815-80B5EC7335C5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0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6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6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-vayV5VHM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rxxRBOuJ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https:/www.youtube.com/watch?v=t17JR1eYN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Zorg en veilig werken </a:t>
            </a:r>
            <a:endParaRPr lang="nl-NL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 2 kinderen en jongeren met een verstandelijk beperking </a:t>
            </a:r>
          </a:p>
        </p:txBody>
      </p:sp>
    </p:spTree>
    <p:extLst>
      <p:ext uri="{BB962C8B-B14F-4D97-AF65-F5344CB8AC3E}">
        <p14:creationId xmlns:p14="http://schemas.microsoft.com/office/powerpoint/2010/main" val="313490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872" y="823664"/>
            <a:ext cx="9692640" cy="761704"/>
          </a:xfrm>
        </p:spPr>
        <p:txBody>
          <a:bodyPr/>
          <a:lstStyle/>
          <a:p>
            <a:pPr algn="ctr"/>
            <a:r>
              <a:rPr lang="nl-NL" dirty="0"/>
              <a:t>Een meervoudige beperking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00557" y="1367135"/>
            <a:ext cx="3385222" cy="706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hlinkClick r:id="rId2"/>
              </a:rPr>
              <a:t>https://www.youtube.com/watch?v=_-vayV5VHMg</a:t>
            </a:r>
            <a:endParaRPr lang="nl-NL" sz="1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99464" y="1852001"/>
            <a:ext cx="750255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Meervoudige beperking houdt in dat iemand twee of meer </a:t>
            </a:r>
          </a:p>
          <a:p>
            <a:r>
              <a:rPr lang="nl-NL" dirty="0"/>
              <a:t>afzonderlijke beperkingen heeft, die ieder voor zich ernstig, omvangrijk en langdurig zijn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261872" y="3041964"/>
            <a:ext cx="9442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Bv verstandelijke + motorische beperking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Bv doofheid + blindheid</a:t>
            </a:r>
          </a:p>
          <a:p>
            <a:endParaRPr lang="nl-NL" dirty="0"/>
          </a:p>
          <a:p>
            <a:r>
              <a:rPr lang="nl-NL" b="1" u="sng" dirty="0"/>
              <a:t>Gemeenschappelijke kenmerken: meervoudige beperking: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Beperkingen beïnvloeden elkaar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Communicatieve beperking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Geremdheid in totale functioneren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Tragere 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Veel gezondheidsproblemen (vaak medische zorg en medicatie)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Vaak apparatuur, hulpmiddelen en aanpassingen nodig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108192" y="5939258"/>
            <a:ext cx="451767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Individuele aandacht nodig in verzorging, begeleiding en communicatie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591" y="3041964"/>
            <a:ext cx="3440971" cy="22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872" y="737615"/>
            <a:ext cx="9692640" cy="877114"/>
          </a:xfrm>
        </p:spPr>
        <p:txBody>
          <a:bodyPr/>
          <a:lstStyle/>
          <a:p>
            <a:pPr algn="ctr"/>
            <a:r>
              <a:rPr lang="nl-NL" dirty="0"/>
              <a:t>Een andere 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872" y="2129431"/>
            <a:ext cx="9295292" cy="4728569"/>
          </a:xfrm>
        </p:spPr>
        <p:txBody>
          <a:bodyPr>
            <a:normAutofit lnSpcReduction="10000"/>
          </a:bodyPr>
          <a:lstStyle/>
          <a:p>
            <a:pPr marL="305435" indent="-305435"/>
            <a:r>
              <a:rPr lang="nl-NL" dirty="0"/>
              <a:t>Niet van tevoren te voorspellen hoe het loopt</a:t>
            </a:r>
            <a:endParaRPr lang="nl-NL"/>
          </a:p>
          <a:p>
            <a:pPr marL="305435" indent="-305435"/>
            <a:r>
              <a:rPr lang="nl-NL" dirty="0"/>
              <a:t>Stimuleren van de ontwikkeling belangrijk </a:t>
            </a:r>
          </a:p>
          <a:p>
            <a:pPr marL="305435" indent="-305435"/>
            <a:r>
              <a:rPr lang="nl-NL" dirty="0"/>
              <a:t>Mogelijk duurt iets leren wat langer en is stimulans nodig en veel gerichte oefening.</a:t>
            </a:r>
          </a:p>
          <a:p>
            <a:pPr marL="0" indent="0">
              <a:buNone/>
            </a:pPr>
            <a:r>
              <a:rPr lang="nl-NL" b="1" u="sng" dirty="0"/>
              <a:t>Pedagogisch medewerker:</a:t>
            </a:r>
          </a:p>
          <a:p>
            <a:pPr marL="305435" indent="-305435">
              <a:buFontTx/>
              <a:buChar char="-"/>
            </a:pPr>
            <a:r>
              <a:rPr lang="nl-NL" dirty="0"/>
              <a:t>Veel geduld</a:t>
            </a:r>
          </a:p>
          <a:p>
            <a:pPr marL="305435" indent="-305435">
              <a:buFontTx/>
              <a:buChar char="-"/>
            </a:pPr>
            <a:r>
              <a:rPr lang="nl-NL" dirty="0"/>
              <a:t>Veel herhaling inbouwen</a:t>
            </a:r>
          </a:p>
          <a:p>
            <a:pPr marL="305435" indent="-305435">
              <a:buFontTx/>
              <a:buChar char="-"/>
            </a:pPr>
            <a:r>
              <a:rPr lang="nl-NL" dirty="0"/>
              <a:t>Vaardigheid in stapjes aanleren</a:t>
            </a:r>
          </a:p>
          <a:p>
            <a:pPr marL="305435" indent="-305435">
              <a:buFontTx/>
              <a:buChar char="-"/>
            </a:pPr>
            <a:r>
              <a:rPr lang="nl-NL" dirty="0"/>
              <a:t>Zelfredzaamheid is uitgangspunt</a:t>
            </a:r>
          </a:p>
          <a:p>
            <a:pPr marL="305435" indent="-305435">
              <a:buFontTx/>
              <a:buChar char="-"/>
            </a:pPr>
            <a:r>
              <a:rPr lang="nl-NL" dirty="0"/>
              <a:t>Balans overvragen en </a:t>
            </a:r>
            <a:r>
              <a:rPr lang="nl-NL" dirty="0" err="1"/>
              <a:t>overbeschermen</a:t>
            </a:r>
            <a:endParaRPr lang="nl-NL" dirty="0"/>
          </a:p>
          <a:p>
            <a:pPr marL="305435" indent="-305435">
              <a:buFontTx/>
              <a:buChar char="-"/>
            </a:pPr>
            <a:r>
              <a:rPr lang="nl-NL" dirty="0"/>
              <a:t>Geen medelijden, wel uitdagen en stimuleren tot actie (zorgt voor geen betutteling anders  belemmer je de cliënt in zijn groei en ontwikkeling)</a:t>
            </a:r>
          </a:p>
          <a:p>
            <a:pPr marL="305435" indent="-305435">
              <a:buFontTx/>
              <a:buChar char="-"/>
            </a:pPr>
            <a:r>
              <a:rPr lang="nl-NL" dirty="0"/>
              <a:t>Maak gebruik van totale communicatie</a:t>
            </a:r>
          </a:p>
          <a:p>
            <a:pPr marL="305435" indent="-305435">
              <a:buFontTx/>
              <a:buChar char="-"/>
            </a:pPr>
            <a:endParaRPr lang="nl-NL" dirty="0"/>
          </a:p>
          <a:p>
            <a:pPr marL="305435" indent="-305435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886" y="3158836"/>
            <a:ext cx="3069453" cy="20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F8940-C54E-44CA-ACEF-A02D373A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 en vooruitblikken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A9DFC9-8693-4AA2-993D-C349CDA9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b="1" dirty="0"/>
              <a:t>Afsluiten</a:t>
            </a:r>
          </a:p>
          <a:p>
            <a:pPr marL="629920" lvl="1" indent="-305435"/>
            <a:r>
              <a:rPr lang="nl-NL" dirty="0"/>
              <a:t>Wat neem je mee uit deze les?</a:t>
            </a:r>
          </a:p>
          <a:p>
            <a:pPr marL="629920" lvl="1" indent="-305435"/>
            <a:r>
              <a:rPr lang="nl-NL" dirty="0"/>
              <a:t>Spreek deze doelgroep jou aan om mee te werken?</a:t>
            </a:r>
          </a:p>
          <a:p>
            <a:pPr marL="305435" indent="-305435"/>
            <a:endParaRPr lang="nl-NL" dirty="0"/>
          </a:p>
          <a:p>
            <a:pPr marL="305435" indent="-305435"/>
            <a:r>
              <a:rPr lang="nl-NL" b="1" dirty="0"/>
              <a:t>Vooruitblikken</a:t>
            </a:r>
          </a:p>
          <a:p>
            <a:pPr lvl="1"/>
            <a:r>
              <a:rPr lang="nl-NL" dirty="0"/>
              <a:t>Thema kinderen en jongeren met </a:t>
            </a:r>
            <a:r>
              <a:rPr lang="nl-NL"/>
              <a:t>een lichamelijke beperking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142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nl-NL" dirty="0"/>
              <a:t>Lesdoelen </a:t>
            </a:r>
          </a:p>
          <a:p>
            <a:pPr marL="305435" indent="-305435"/>
            <a:r>
              <a:rPr lang="nl-NL" dirty="0"/>
              <a:t>Theorie en opdrachten ' verstandelijke beperking'</a:t>
            </a:r>
          </a:p>
          <a:p>
            <a:pPr marL="305435" indent="-305435"/>
            <a:r>
              <a:rPr lang="nl-NL" dirty="0"/>
              <a:t>Afsluiten en vooruitblikken 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306" y="3742524"/>
            <a:ext cx="5524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384DF-F01E-4B5D-84C2-07617453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5EF349-6EBD-4C40-9740-7825376B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dirty="0"/>
              <a:t>Na afloop van deze les weet je de definitie van verstandelijke beperking en meervoudige beperking </a:t>
            </a:r>
          </a:p>
          <a:p>
            <a:pPr marL="305435" indent="-305435"/>
            <a:r>
              <a:rPr lang="nl-NL" dirty="0"/>
              <a:t>Na afloop van deze les weet je de indeling van </a:t>
            </a:r>
            <a:r>
              <a:rPr lang="nl-NL" dirty="0">
                <a:ea typeface="+mn-lt"/>
                <a:cs typeface="+mn-lt"/>
              </a:rPr>
              <a:t>verstandelijke beperking</a:t>
            </a:r>
            <a:endParaRPr lang="nl-NL" dirty="0"/>
          </a:p>
          <a:p>
            <a:pPr marL="305435" indent="-305435"/>
            <a:r>
              <a:rPr lang="nl-NL" dirty="0"/>
              <a:t>Na afloop van deze les heb je geoefend hoe je met kinderen met een verstandelijke beperking kan communiceren. </a:t>
            </a:r>
          </a:p>
          <a:p>
            <a:pPr marL="305435" indent="-305435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41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4E7AD-B813-4027-966D-033CA8B8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Verstandelijke beperking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95A2-3D6F-4A9E-B964-DBBD3A5F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dirty="0">
                <a:ea typeface="+mn-lt"/>
                <a:cs typeface="+mn-lt"/>
              </a:rPr>
              <a:t>Veel onderlinge verschillen</a:t>
            </a:r>
            <a:endParaRPr lang="en-US" dirty="0">
              <a:ea typeface="+mn-lt"/>
              <a:cs typeface="+mn-lt"/>
            </a:endParaRPr>
          </a:p>
          <a:p>
            <a:pPr marL="305435" indent="-305435"/>
            <a:r>
              <a:rPr lang="nl-NL" dirty="0">
                <a:ea typeface="+mn-lt"/>
                <a:cs typeface="+mn-lt"/>
              </a:rPr>
              <a:t>Verouderde termen zijn bv geestelijk gehandicapt, mentaal geretardeerd </a:t>
            </a:r>
          </a:p>
          <a:p>
            <a:pPr marL="305435" indent="-305435"/>
            <a:r>
              <a:rPr lang="nl-NL" dirty="0">
                <a:ea typeface="+mn-lt"/>
                <a:cs typeface="+mn-lt"/>
              </a:rPr>
              <a:t>Het gaat om gewone mensen met een tekort op het gebied van het verstandelijk functioneren. </a:t>
            </a:r>
            <a:endParaRPr lang="en-US" dirty="0">
              <a:ea typeface="+mn-lt"/>
              <a:cs typeface="+mn-lt"/>
            </a:endParaRPr>
          </a:p>
          <a:p>
            <a:pPr marL="305435" indent="-305435"/>
            <a:r>
              <a:rPr lang="nl-NL" u="sng" dirty="0">
                <a:ea typeface="+mn-lt"/>
                <a:cs typeface="+mn-lt"/>
              </a:rPr>
              <a:t>Definitie volgens de WHO:</a:t>
            </a:r>
            <a:endParaRPr lang="en-US" u="sng" dirty="0">
              <a:ea typeface="+mn-lt"/>
              <a:cs typeface="+mn-lt"/>
            </a:endParaRPr>
          </a:p>
          <a:p>
            <a:pPr marL="305435" indent="-305435"/>
            <a:endParaRPr lang="nl-NL" b="1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b="1" i="1" dirty="0">
                <a:ea typeface="+mn-lt"/>
                <a:cs typeface="+mn-lt"/>
              </a:rPr>
              <a:t>Bij een verstandelijke beperking is sprake van duidelijke beperkingen in zowel het intellectuele functioneren als het aanpassingsvermogen. De beperkingen treden op voor de leeftijd van achttien jaar</a:t>
            </a:r>
            <a:endParaRPr lang="nl-NL"/>
          </a:p>
          <a:p>
            <a:pPr marL="305435" indent="-305435"/>
            <a:endParaRPr lang="nl-NL" b="1" i="1" dirty="0"/>
          </a:p>
          <a:p>
            <a:pPr marL="305435" indent="-305435"/>
            <a:endParaRPr lang="nl-NL" b="1" i="1" dirty="0"/>
          </a:p>
        </p:txBody>
      </p:sp>
      <p:pic>
        <p:nvPicPr>
          <p:cNvPr id="4" name="Afbeelding 4" descr="Afbeelding met persoon, binnen, jong, zitten&#10;&#10;Beschrijving is gegenereerd met zeer hoge betrouwbaarheid">
            <a:extLst>
              <a:ext uri="{FF2B5EF4-FFF2-40B4-BE49-F238E27FC236}">
                <a16:creationId xmlns:a16="http://schemas.microsoft.com/office/drawing/2014/main" id="{059859B0-8482-4915-B002-F0D35F93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1" y="5055008"/>
            <a:ext cx="3332671" cy="16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2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7917" y="807246"/>
            <a:ext cx="8183969" cy="63741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dirty="0"/>
              <a:t>Verstandelijke beperking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9462" y="1892852"/>
            <a:ext cx="7760881" cy="10486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22174" y="3098180"/>
            <a:ext cx="339002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u="sng" dirty="0"/>
              <a:t>Intellectuele functioneren:</a:t>
            </a:r>
          </a:p>
          <a:p>
            <a:r>
              <a:rPr lang="nl-NL" dirty="0"/>
              <a:t>Problemen met leren, het denken en onthouden. Zowel praktische als theoretische kennis.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090081" y="3107058"/>
            <a:ext cx="463414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nl-NL" b="1" u="sng" dirty="0"/>
              <a:t>Beperking in aanpassingsvermogen: </a:t>
            </a:r>
          </a:p>
          <a:p>
            <a:r>
              <a:rPr lang="nl-NL" dirty="0"/>
              <a:t>Men voldoet niet aan normen van een bepaalde leeftijd: sociale vaardigheden, verantwoordelijkheden, communicatie, onafhankelijkheid en zelfredzaamheid. </a:t>
            </a:r>
          </a:p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295488" y="5008781"/>
            <a:ext cx="706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 van de beperking verschilt per persoon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Bij het bepalen van de beperking wordt gekeken naar de leeftijd (wel of niet iets kunnen is leeftijdsgebonden)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8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872" y="796404"/>
            <a:ext cx="9692640" cy="770582"/>
          </a:xfrm>
        </p:spPr>
        <p:txBody>
          <a:bodyPr/>
          <a:lstStyle/>
          <a:p>
            <a:r>
              <a:rPr lang="nl-NL" dirty="0"/>
              <a:t>Indeling verstandelijke 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5431" y="2076613"/>
            <a:ext cx="9818439" cy="4664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b="1" u="sng" dirty="0"/>
              <a:t>2 verschillende indelingen: intelligentie en naar niveau</a:t>
            </a:r>
          </a:p>
          <a:p>
            <a:pPr marL="305435" indent="-305435">
              <a:buFont typeface="Wingdings" panose="05000000000000000000" pitchFamily="2" charset="2"/>
              <a:buChar char="v"/>
            </a:pPr>
            <a:r>
              <a:rPr lang="nl-NL" sz="2400" b="1" u="sng" dirty="0"/>
              <a:t> Intelligentie:</a:t>
            </a:r>
          </a:p>
          <a:p>
            <a:pPr marL="305435" indent="-305435"/>
            <a:r>
              <a:rPr lang="nl-NL" sz="2000" dirty="0"/>
              <a:t>Kijken naar IQ (verhouding verstandelijke leeftijd en werkelijke leeftijd)</a:t>
            </a:r>
          </a:p>
          <a:p>
            <a:pPr marL="305435" indent="-305435"/>
            <a:r>
              <a:rPr lang="nl-NL" sz="2000" dirty="0"/>
              <a:t>Gemiddelde IQ is 100 (kind met IQ 70 bv IQ kind van 7)</a:t>
            </a:r>
          </a:p>
          <a:p>
            <a:pPr marL="305435" indent="-305435"/>
            <a:r>
              <a:rPr lang="nl-NL" sz="2000" dirty="0"/>
              <a:t>IQ onder de 50- ernstig verstandelijke beperking</a:t>
            </a:r>
          </a:p>
          <a:p>
            <a:pPr marL="305435" indent="-305435"/>
            <a:r>
              <a:rPr lang="nl-NL" sz="2000" dirty="0"/>
              <a:t>Nadeel: IQ zegt niet zoveel-hoe is het aanpassingsvermogen </a:t>
            </a:r>
            <a:r>
              <a:rPr lang="nl-NL" sz="2000" dirty="0" err="1"/>
              <a:t>etc</a:t>
            </a:r>
            <a:r>
              <a:rPr lang="nl-NL" sz="2000" dirty="0"/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512" y="5033611"/>
            <a:ext cx="3146735" cy="17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8AF44-6A77-450B-AE2B-C1BD8954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VERSTANDELIJKE BEPERKING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B5258A-63A8-4101-A257-92EC8EEB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i="1" u="sng" dirty="0"/>
              <a:t>KIJKEN NAAR HET NIVEAU VAN FUNCTIONEREN </a:t>
            </a:r>
          </a:p>
          <a:p>
            <a:pPr marL="305435" indent="-305435">
              <a:buFont typeface="Wingdings,Sans-Serif" panose="05020102010507070707" pitchFamily="18" charset="2"/>
              <a:buChar char="v"/>
            </a:pPr>
            <a:r>
              <a:rPr lang="nl-NL" b="1" u="sng" dirty="0">
                <a:ea typeface="+mn-lt"/>
                <a:cs typeface="+mn-lt"/>
              </a:rPr>
              <a:t> Niveaus:</a:t>
            </a:r>
            <a:endParaRPr lang="en-US" dirty="0">
              <a:ea typeface="+mn-lt"/>
              <a:cs typeface="+mn-lt"/>
            </a:endParaRPr>
          </a:p>
          <a:p>
            <a:pPr marL="305435" indent="-305435">
              <a:buFont typeface="Wingdings" panose="05020102010507070707" pitchFamily="18" charset="2"/>
              <a:buChar char="q"/>
            </a:pPr>
            <a:r>
              <a:rPr lang="nl-NL" b="1" dirty="0">
                <a:ea typeface="+mn-lt"/>
                <a:cs typeface="+mn-lt"/>
              </a:rPr>
              <a:t>Licht</a:t>
            </a:r>
            <a:r>
              <a:rPr lang="nl-NL" dirty="0">
                <a:ea typeface="+mn-lt"/>
                <a:cs typeface="+mn-lt"/>
              </a:rPr>
              <a:t> verstandelijke beperking (vertraagde ontwikkeling, lichte ondersteuning en voorlichting)</a:t>
            </a:r>
            <a:endParaRPr lang="en-US" dirty="0">
              <a:ea typeface="+mn-lt"/>
              <a:cs typeface="+mn-lt"/>
            </a:endParaRPr>
          </a:p>
          <a:p>
            <a:pPr marL="305435" indent="-305435">
              <a:buFont typeface="Wingdings" panose="05020102010507070707" pitchFamily="18" charset="2"/>
              <a:buChar char="q"/>
            </a:pPr>
            <a:r>
              <a:rPr lang="nl-NL" b="1" dirty="0">
                <a:ea typeface="+mn-lt"/>
                <a:cs typeface="+mn-lt"/>
              </a:rPr>
              <a:t>Matige</a:t>
            </a:r>
            <a:r>
              <a:rPr lang="nl-NL" dirty="0">
                <a:ea typeface="+mn-lt"/>
                <a:cs typeface="+mn-lt"/>
              </a:rPr>
              <a:t> verstandelijke beperking ( eenvoudig inzicht in zichzelf, anderen en situaties)</a:t>
            </a:r>
            <a:endParaRPr lang="en-US" dirty="0">
              <a:ea typeface="+mn-lt"/>
              <a:cs typeface="+mn-lt"/>
            </a:endParaRPr>
          </a:p>
          <a:p>
            <a:pPr marL="305435" indent="-305435">
              <a:buFont typeface="Wingdings" panose="05020102010507070707" pitchFamily="18" charset="2"/>
              <a:buChar char="q"/>
            </a:pPr>
            <a:r>
              <a:rPr lang="nl-NL" b="1" dirty="0">
                <a:ea typeface="+mn-lt"/>
                <a:cs typeface="+mn-lt"/>
              </a:rPr>
              <a:t>Ernstige</a:t>
            </a:r>
            <a:r>
              <a:rPr lang="nl-NL" dirty="0">
                <a:ea typeface="+mn-lt"/>
                <a:cs typeface="+mn-lt"/>
              </a:rPr>
              <a:t> verstandelijke beperking (ervaart de wereld vooral lichamelijk, niet/nauwelijks zelfredzaam, totale communicatie)</a:t>
            </a:r>
            <a:endParaRPr lang="en-US" dirty="0">
              <a:ea typeface="+mn-lt"/>
              <a:cs typeface="+mn-lt"/>
            </a:endParaRPr>
          </a:p>
          <a:p>
            <a:pPr marL="305435" indent="-305435">
              <a:buFont typeface="Wingdings" panose="05020102010507070707" pitchFamily="18" charset="2"/>
              <a:buChar char="q"/>
            </a:pPr>
            <a:r>
              <a:rPr lang="nl-NL" b="1" dirty="0">
                <a:ea typeface="+mn-lt"/>
                <a:cs typeface="+mn-lt"/>
              </a:rPr>
              <a:t>Zeer ernstige</a:t>
            </a:r>
            <a:r>
              <a:rPr lang="nl-NL" dirty="0">
                <a:ea typeface="+mn-lt"/>
                <a:cs typeface="+mn-lt"/>
              </a:rPr>
              <a:t> verstandelijke beperking ( leeft in zijn eigen wereld, niet zelfredzaam, slechte motoriek, veel verzorging)</a:t>
            </a:r>
          </a:p>
          <a:p>
            <a:pPr marL="305435" indent="-305435">
              <a:buFont typeface="Wingdings" panose="05020102010507070707" pitchFamily="18" charset="2"/>
              <a:buChar char="q"/>
            </a:pPr>
            <a:endParaRPr lang="nl-NL" dirty="0">
              <a:ea typeface="+mn-lt"/>
              <a:cs typeface="+mn-lt"/>
            </a:endParaRPr>
          </a:p>
          <a:p>
            <a:pPr marL="305435" indent="-305435">
              <a:buChar char="-"/>
            </a:pPr>
            <a:r>
              <a:rPr lang="nl-NL" dirty="0">
                <a:ea typeface="+mn-lt"/>
                <a:cs typeface="+mn-lt"/>
              </a:rPr>
              <a:t>Nadeel: Ook hier kunnen grote onderlinge verschillen zijn, kijk naar mogelijkheden</a:t>
            </a:r>
            <a:endParaRPr lang="en-US" dirty="0">
              <a:ea typeface="+mn-lt"/>
              <a:cs typeface="+mn-lt"/>
            </a:endParaRPr>
          </a:p>
          <a:p>
            <a:pPr marL="305435" indent="-305435">
              <a:buChar char="-"/>
            </a:pPr>
            <a:endParaRPr lang="nl-NL" dirty="0">
              <a:ea typeface="+mn-lt"/>
              <a:cs typeface="+mn-lt"/>
            </a:endParaRPr>
          </a:p>
          <a:p>
            <a:pPr marL="305435" indent="-305435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48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872" y="532660"/>
            <a:ext cx="9692640" cy="1233996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Kinderen/jongeren met specifieke syndromen &amp; een specifieke benadering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872" y="1763983"/>
            <a:ext cx="8595360" cy="4351337"/>
          </a:xfrm>
        </p:spPr>
        <p:txBody>
          <a:bodyPr/>
          <a:lstStyle/>
          <a:p>
            <a:pPr marL="305435" indent="-305435"/>
            <a:r>
              <a:rPr lang="nl-NL" b="1" dirty="0"/>
              <a:t>Syndroom</a:t>
            </a:r>
            <a:r>
              <a:rPr lang="nl-NL" dirty="0"/>
              <a:t>= vaste combinatie van symptomen die horen bij een bepaald          		ziektebeeld, bepaalde afwijking of stoornis.</a:t>
            </a:r>
            <a:endParaRPr lang="nl-NL"/>
          </a:p>
          <a:p>
            <a:pPr marL="305435" indent="-305435"/>
            <a:r>
              <a:rPr lang="nl-NL" dirty="0"/>
              <a:t>Soms is een syndroom ernstig (overlijden kind is risico, voor de geboorte al)</a:t>
            </a:r>
          </a:p>
          <a:p>
            <a:pPr marL="0" indent="0">
              <a:buNone/>
            </a:pPr>
            <a:r>
              <a:rPr lang="nl-NL" b="1" u="sng" dirty="0">
                <a:solidFill>
                  <a:schemeClr val="accent2">
                    <a:lumMod val="50000"/>
                  </a:schemeClr>
                </a:solidFill>
              </a:rPr>
              <a:t>Downsyndroom </a:t>
            </a:r>
          </a:p>
          <a:p>
            <a:pPr marL="305435" indent="-305435"/>
            <a:r>
              <a:rPr lang="nl-NL" dirty="0"/>
              <a:t>Meestal matig verstandelijke beperking </a:t>
            </a:r>
          </a:p>
          <a:p>
            <a:pPr marL="305435" indent="-305435"/>
            <a:r>
              <a:rPr lang="nl-NL" dirty="0"/>
              <a:t>Oorzaak: chromosoomafwijking (chr.21 in 3-voud)</a:t>
            </a:r>
          </a:p>
          <a:p>
            <a:pPr marL="305435" indent="-305435"/>
            <a:r>
              <a:rPr lang="nl-NL" dirty="0"/>
              <a:t>Verschijnselen en kenmerken vaak: </a:t>
            </a:r>
          </a:p>
          <a:p>
            <a:pPr marL="629920" lvl="1" indent="-305435">
              <a:buFontTx/>
              <a:buChar char="-"/>
            </a:pPr>
            <a:r>
              <a:rPr lang="nl-NL" dirty="0"/>
              <a:t>scheve oogstand en andere lichamelijke kenmerken. </a:t>
            </a:r>
          </a:p>
          <a:p>
            <a:pPr marL="305435" indent="-305435">
              <a:buFont typeface="Wingdings 2"/>
              <a:buChar char=""/>
            </a:pPr>
            <a:r>
              <a:rPr lang="nl-NL" dirty="0">
                <a:ea typeface="+mn-lt"/>
                <a:cs typeface="+mn-lt"/>
                <a:hlinkClick r:id="rId3"/>
              </a:rPr>
              <a:t>https://www.youtube.com/watch?v=KQrxxRBOuJs</a:t>
            </a:r>
            <a:r>
              <a:rPr lang="nl-NL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18" y="4340075"/>
            <a:ext cx="3794745" cy="25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5981" y="882996"/>
            <a:ext cx="5009619" cy="668713"/>
          </a:xfrm>
        </p:spPr>
        <p:txBody>
          <a:bodyPr>
            <a:normAutofit/>
          </a:bodyPr>
          <a:lstStyle/>
          <a:p>
            <a:r>
              <a:rPr lang="nl-NL" dirty="0"/>
              <a:t>Fragiele X-syndroom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490" y="2179118"/>
            <a:ext cx="8954793" cy="4067632"/>
          </a:xfrm>
        </p:spPr>
        <p:txBody>
          <a:bodyPr>
            <a:normAutofit/>
          </a:bodyPr>
          <a:lstStyle/>
          <a:p>
            <a:pPr marL="305435" indent="-305435"/>
            <a:r>
              <a:rPr lang="nl-NL" sz="2000" dirty="0"/>
              <a:t>Afwijking geslachtschromosoom: X-chromosoom</a:t>
            </a:r>
          </a:p>
          <a:p>
            <a:pPr marL="305435" indent="-305435"/>
            <a:r>
              <a:rPr lang="nl-NL" sz="2000" dirty="0"/>
              <a:t>Overerving via moeder en opa moederszijde.</a:t>
            </a:r>
          </a:p>
          <a:p>
            <a:pPr marL="305435" indent="-305435"/>
            <a:r>
              <a:rPr lang="nl-NL" sz="2000" dirty="0"/>
              <a:t>Latere leeftijd beperkingen (niet verstandelijk)</a:t>
            </a:r>
          </a:p>
          <a:p>
            <a:pPr marL="305435" indent="-305435"/>
            <a:r>
              <a:rPr lang="nl-NL" sz="2000" dirty="0"/>
              <a:t>Lees mee </a:t>
            </a:r>
            <a:r>
              <a:rPr lang="nl-NL" sz="2000" dirty="0" err="1"/>
              <a:t>blz</a:t>
            </a:r>
            <a:r>
              <a:rPr lang="nl-NL" sz="2000" dirty="0"/>
              <a:t> 180- verschijnselen en kenmerken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>
                <a:ea typeface="+mn-lt"/>
                <a:cs typeface="+mn-lt"/>
                <a:hlinkClick r:id="rId2"/>
              </a:rPr>
              <a:t>https://www.youtube.com/watch?v=t17JR1eYNps</a:t>
            </a:r>
            <a:endParaRPr lang="nl-NL" sz="2000" dirty="0"/>
          </a:p>
          <a:p>
            <a:pPr marL="305435" indent="-305435"/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068" y="2776537"/>
            <a:ext cx="3403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791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1B7F100E1C045B31A454FC3878550" ma:contentTypeVersion="8" ma:contentTypeDescription="Een nieuw document maken." ma:contentTypeScope="" ma:versionID="058c84d28909c387871fcf3e4c5e39cb">
  <xsd:schema xmlns:xsd="http://www.w3.org/2001/XMLSchema" xmlns:xs="http://www.w3.org/2001/XMLSchema" xmlns:p="http://schemas.microsoft.com/office/2006/metadata/properties" xmlns:ns2="87731161-fc10-45a3-8dfe-0f52ba4d1d55" targetNamespace="http://schemas.microsoft.com/office/2006/metadata/properties" ma:root="true" ma:fieldsID="3383e08a53f6a7a7cbb8dfbae209051d" ns2:_="">
    <xsd:import namespace="87731161-fc10-45a3-8dfe-0f52ba4d1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31161-fc10-45a3-8dfe-0f52ba4d1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3D62EC-9E42-4942-AD44-1937FAF28E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02515F-96EB-473C-83C1-26D442649F89}">
  <ds:schemaRefs>
    <ds:schemaRef ds:uri="http://purl.org/dc/elements/1.1/"/>
    <ds:schemaRef ds:uri="http://schemas.microsoft.com/office/2006/metadata/properties"/>
    <ds:schemaRef ds:uri="ae88b579-0995-42e4-96ef-e06a7a57d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a8c48b-5f73-4068-bac6-831706ff2a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BEC72D-0CAE-493E-BBBF-114D787A8FA5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650</TotalTime>
  <Words>760</Words>
  <Application>Microsoft Office PowerPoint</Application>
  <PresentationFormat>Breedbeeld</PresentationFormat>
  <Paragraphs>103</Paragraphs>
  <Slides>12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Dividend</vt:lpstr>
      <vt:lpstr> Zorg en veilig werken </vt:lpstr>
      <vt:lpstr>Lesprogramma </vt:lpstr>
      <vt:lpstr>Lesdoelen </vt:lpstr>
      <vt:lpstr>Verstandelijke beperking </vt:lpstr>
      <vt:lpstr>Verstandelijke beperking</vt:lpstr>
      <vt:lpstr>Indeling verstandelijke beperking</vt:lpstr>
      <vt:lpstr>INDELING VAN VERSTANDELIJKE BEPERKING </vt:lpstr>
      <vt:lpstr>  Kinderen/jongeren met specifieke syndromen &amp; een specifieke benadering</vt:lpstr>
      <vt:lpstr>Fragiele X-syndroom</vt:lpstr>
      <vt:lpstr>Een meervoudige beperking</vt:lpstr>
      <vt:lpstr>Een andere ontwikkeling</vt:lpstr>
      <vt:lpstr>Afsluiten en vooruitblikken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Kinderen en jongeren met verstandelijke beperking</dc:title>
  <dc:creator>fam. Visser</dc:creator>
  <cp:lastModifiedBy>Li-Any van der Biezen</cp:lastModifiedBy>
  <cp:revision>311</cp:revision>
  <dcterms:created xsi:type="dcterms:W3CDTF">2017-02-13T10:14:07Z</dcterms:created>
  <dcterms:modified xsi:type="dcterms:W3CDTF">2021-11-02T11:59:40Z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0x010100BC81B7F100E1C045B31A454FC3878550</vt:lpwstr>
  </property>
</Properties>
</file>