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4"/>
  </p:sldMasterIdLst>
  <p:notesMasterIdLst>
    <p:notesMasterId r:id="rId19"/>
  </p:notesMasterIdLst>
  <p:sldIdLst>
    <p:sldId id="256" r:id="rId5"/>
    <p:sldId id="267" r:id="rId6"/>
    <p:sldId id="268" r:id="rId7"/>
    <p:sldId id="269" r:id="rId8"/>
    <p:sldId id="258" r:id="rId9"/>
    <p:sldId id="261" r:id="rId10"/>
    <p:sldId id="271" r:id="rId11"/>
    <p:sldId id="264" r:id="rId12"/>
    <p:sldId id="265" r:id="rId13"/>
    <p:sldId id="259" r:id="rId14"/>
    <p:sldId id="272" r:id="rId15"/>
    <p:sldId id="262" r:id="rId16"/>
    <p:sldId id="263" r:id="rId17"/>
    <p:sldId id="270" r:id="rId18"/>
  </p:sldIdLst>
  <p:sldSz cx="12192000" cy="6858000"/>
  <p:notesSz cx="6858000" cy="1419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343D4-8D88-A5F5-1A5A-EA659F64C360}" v="4749" dt="2019-12-11T13:28:17.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76642" autoAdjust="0"/>
  </p:normalViewPr>
  <p:slideViewPr>
    <p:cSldViewPr snapToGrid="0">
      <p:cViewPr varScale="1">
        <p:scale>
          <a:sx n="53" d="100"/>
          <a:sy n="53" d="100"/>
        </p:scale>
        <p:origin x="1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y van der Biezen" userId="S::lvdbiezen@davinci.nl::1c3f606f-aa66-4017-bde2-06a30b4160dd" providerId="AD" clId="Web-{0C1343D4-8D88-A5F5-1A5A-EA659F64C360}"/>
    <pc:docChg chg="addSld modSld">
      <pc:chgData name="Li-Any van der Biezen" userId="S::lvdbiezen@davinci.nl::1c3f606f-aa66-4017-bde2-06a30b4160dd" providerId="AD" clId="Web-{0C1343D4-8D88-A5F5-1A5A-EA659F64C360}" dt="2019-12-11T13:28:17.513" v="4717" actId="20577"/>
      <pc:docMkLst>
        <pc:docMk/>
      </pc:docMkLst>
      <pc:sldChg chg="modSp">
        <pc:chgData name="Li-Any van der Biezen" userId="S::lvdbiezen@davinci.nl::1c3f606f-aa66-4017-bde2-06a30b4160dd" providerId="AD" clId="Web-{0C1343D4-8D88-A5F5-1A5A-EA659F64C360}" dt="2019-12-11T11:39:21.143" v="22" actId="20577"/>
        <pc:sldMkLst>
          <pc:docMk/>
          <pc:sldMk cId="2299734367" sldId="256"/>
        </pc:sldMkLst>
        <pc:spChg chg="mod">
          <ac:chgData name="Li-Any van der Biezen" userId="S::lvdbiezen@davinci.nl::1c3f606f-aa66-4017-bde2-06a30b4160dd" providerId="AD" clId="Web-{0C1343D4-8D88-A5F5-1A5A-EA659F64C360}" dt="2019-12-11T11:39:07.378" v="3" actId="20577"/>
          <ac:spMkLst>
            <pc:docMk/>
            <pc:sldMk cId="2299734367" sldId="256"/>
            <ac:spMk id="2" creationId="{00000000-0000-0000-0000-000000000000}"/>
          </ac:spMkLst>
        </pc:spChg>
        <pc:spChg chg="mod">
          <ac:chgData name="Li-Any van der Biezen" userId="S::lvdbiezen@davinci.nl::1c3f606f-aa66-4017-bde2-06a30b4160dd" providerId="AD" clId="Web-{0C1343D4-8D88-A5F5-1A5A-EA659F64C360}" dt="2019-12-11T11:39:21.143" v="22" actId="20577"/>
          <ac:spMkLst>
            <pc:docMk/>
            <pc:sldMk cId="2299734367" sldId="256"/>
            <ac:spMk id="3" creationId="{00000000-0000-0000-0000-000000000000}"/>
          </ac:spMkLst>
        </pc:spChg>
      </pc:sldChg>
      <pc:sldChg chg="addSp modSp new mod setBg setClrOvrMap">
        <pc:chgData name="Li-Any van der Biezen" userId="S::lvdbiezen@davinci.nl::1c3f606f-aa66-4017-bde2-06a30b4160dd" providerId="AD" clId="Web-{0C1343D4-8D88-A5F5-1A5A-EA659F64C360}" dt="2019-12-11T13:09:02.477" v="4155" actId="20577"/>
        <pc:sldMkLst>
          <pc:docMk/>
          <pc:sldMk cId="2268985973" sldId="257"/>
        </pc:sldMkLst>
        <pc:spChg chg="mod">
          <ac:chgData name="Li-Any van der Biezen" userId="S::lvdbiezen@davinci.nl::1c3f606f-aa66-4017-bde2-06a30b4160dd" providerId="AD" clId="Web-{0C1343D4-8D88-A5F5-1A5A-EA659F64C360}" dt="2019-12-11T11:39:48.690" v="30"/>
          <ac:spMkLst>
            <pc:docMk/>
            <pc:sldMk cId="2268985973" sldId="257"/>
            <ac:spMk id="2" creationId="{93055563-54CC-4CDC-A2E4-3CD8C422FDED}"/>
          </ac:spMkLst>
        </pc:spChg>
        <pc:spChg chg="mod">
          <ac:chgData name="Li-Any van der Biezen" userId="S::lvdbiezen@davinci.nl::1c3f606f-aa66-4017-bde2-06a30b4160dd" providerId="AD" clId="Web-{0C1343D4-8D88-A5F5-1A5A-EA659F64C360}" dt="2019-12-11T13:09:02.477" v="4155" actId="20577"/>
          <ac:spMkLst>
            <pc:docMk/>
            <pc:sldMk cId="2268985973" sldId="257"/>
            <ac:spMk id="3" creationId="{4A930730-A0C9-41AB-828C-6290C9EC53D7}"/>
          </ac:spMkLst>
        </pc:spChg>
        <pc:spChg chg="add">
          <ac:chgData name="Li-Any van der Biezen" userId="S::lvdbiezen@davinci.nl::1c3f606f-aa66-4017-bde2-06a30b4160dd" providerId="AD" clId="Web-{0C1343D4-8D88-A5F5-1A5A-EA659F64C360}" dt="2019-12-11T11:39:48.690" v="30"/>
          <ac:spMkLst>
            <pc:docMk/>
            <pc:sldMk cId="2268985973" sldId="257"/>
            <ac:spMk id="8" creationId="{74CD14DB-BB81-479F-A1FC-1C75640E9F84}"/>
          </ac:spMkLst>
        </pc:spChg>
        <pc:spChg chg="add">
          <ac:chgData name="Li-Any van der Biezen" userId="S::lvdbiezen@davinci.nl::1c3f606f-aa66-4017-bde2-06a30b4160dd" providerId="AD" clId="Web-{0C1343D4-8D88-A5F5-1A5A-EA659F64C360}" dt="2019-12-11T11:39:48.690" v="30"/>
          <ac:spMkLst>
            <pc:docMk/>
            <pc:sldMk cId="2268985973" sldId="257"/>
            <ac:spMk id="10" creationId="{C943A91B-7CA7-4592-A975-73B1BF8C4C74}"/>
          </ac:spMkLst>
        </pc:spChg>
        <pc:spChg chg="add">
          <ac:chgData name="Li-Any van der Biezen" userId="S::lvdbiezen@davinci.nl::1c3f606f-aa66-4017-bde2-06a30b4160dd" providerId="AD" clId="Web-{0C1343D4-8D88-A5F5-1A5A-EA659F64C360}" dt="2019-12-11T11:39:48.690" v="30"/>
          <ac:spMkLst>
            <pc:docMk/>
            <pc:sldMk cId="2268985973" sldId="257"/>
            <ac:spMk id="12" creationId="{EC471314-E46A-414B-8D91-74880E84F187}"/>
          </ac:spMkLst>
        </pc:spChg>
        <pc:spChg chg="add">
          <ac:chgData name="Li-Any van der Biezen" userId="S::lvdbiezen@davinci.nl::1c3f606f-aa66-4017-bde2-06a30b4160dd" providerId="AD" clId="Web-{0C1343D4-8D88-A5F5-1A5A-EA659F64C360}" dt="2019-12-11T11:39:48.690" v="30"/>
          <ac:spMkLst>
            <pc:docMk/>
            <pc:sldMk cId="2268985973" sldId="257"/>
            <ac:spMk id="14" creationId="{6A681326-1C9D-44A3-A627-3871BDAE4127}"/>
          </ac:spMkLst>
        </pc:spChg>
      </pc:sldChg>
      <pc:sldChg chg="addSp modSp new mod setBg setClrOvrMap modNotes">
        <pc:chgData name="Li-Any van der Biezen" userId="S::lvdbiezen@davinci.nl::1c3f606f-aa66-4017-bde2-06a30b4160dd" providerId="AD" clId="Web-{0C1343D4-8D88-A5F5-1A5A-EA659F64C360}" dt="2019-12-11T12:29:36.796" v="1981" actId="20577"/>
        <pc:sldMkLst>
          <pc:docMk/>
          <pc:sldMk cId="3288184738" sldId="258"/>
        </pc:sldMkLst>
        <pc:spChg chg="mod">
          <ac:chgData name="Li-Any van der Biezen" userId="S::lvdbiezen@davinci.nl::1c3f606f-aa66-4017-bde2-06a30b4160dd" providerId="AD" clId="Web-{0C1343D4-8D88-A5F5-1A5A-EA659F64C360}" dt="2019-12-11T11:52:30.334" v="570"/>
          <ac:spMkLst>
            <pc:docMk/>
            <pc:sldMk cId="3288184738" sldId="258"/>
            <ac:spMk id="2" creationId="{E1DF5518-1EBF-4664-B9D1-3421AB46D8DF}"/>
          </ac:spMkLst>
        </pc:spChg>
        <pc:spChg chg="mod">
          <ac:chgData name="Li-Any van der Biezen" userId="S::lvdbiezen@davinci.nl::1c3f606f-aa66-4017-bde2-06a30b4160dd" providerId="AD" clId="Web-{0C1343D4-8D88-A5F5-1A5A-EA659F64C360}" dt="2019-12-11T12:29:36.796" v="1981" actId="20577"/>
          <ac:spMkLst>
            <pc:docMk/>
            <pc:sldMk cId="3288184738" sldId="258"/>
            <ac:spMk id="3" creationId="{9C95AEF8-D338-495A-BAF9-9F6B41D8F05A}"/>
          </ac:spMkLst>
        </pc:spChg>
        <pc:spChg chg="add">
          <ac:chgData name="Li-Any van der Biezen" userId="S::lvdbiezen@davinci.nl::1c3f606f-aa66-4017-bde2-06a30b4160dd" providerId="AD" clId="Web-{0C1343D4-8D88-A5F5-1A5A-EA659F64C360}" dt="2019-12-11T11:52:30.334" v="570"/>
          <ac:spMkLst>
            <pc:docMk/>
            <pc:sldMk cId="3288184738" sldId="258"/>
            <ac:spMk id="8" creationId="{74CD14DB-BB81-479F-A1FC-1C75640E9F84}"/>
          </ac:spMkLst>
        </pc:spChg>
        <pc:spChg chg="add">
          <ac:chgData name="Li-Any van der Biezen" userId="S::lvdbiezen@davinci.nl::1c3f606f-aa66-4017-bde2-06a30b4160dd" providerId="AD" clId="Web-{0C1343D4-8D88-A5F5-1A5A-EA659F64C360}" dt="2019-12-11T11:52:30.334" v="570"/>
          <ac:spMkLst>
            <pc:docMk/>
            <pc:sldMk cId="3288184738" sldId="258"/>
            <ac:spMk id="10" creationId="{C943A91B-7CA7-4592-A975-73B1BF8C4C74}"/>
          </ac:spMkLst>
        </pc:spChg>
        <pc:spChg chg="add">
          <ac:chgData name="Li-Any van der Biezen" userId="S::lvdbiezen@davinci.nl::1c3f606f-aa66-4017-bde2-06a30b4160dd" providerId="AD" clId="Web-{0C1343D4-8D88-A5F5-1A5A-EA659F64C360}" dt="2019-12-11T11:52:30.334" v="570"/>
          <ac:spMkLst>
            <pc:docMk/>
            <pc:sldMk cId="3288184738" sldId="258"/>
            <ac:spMk id="12" creationId="{EC471314-E46A-414B-8D91-74880E84F187}"/>
          </ac:spMkLst>
        </pc:spChg>
        <pc:spChg chg="add">
          <ac:chgData name="Li-Any van der Biezen" userId="S::lvdbiezen@davinci.nl::1c3f606f-aa66-4017-bde2-06a30b4160dd" providerId="AD" clId="Web-{0C1343D4-8D88-A5F5-1A5A-EA659F64C360}" dt="2019-12-11T11:52:30.334" v="570"/>
          <ac:spMkLst>
            <pc:docMk/>
            <pc:sldMk cId="3288184738" sldId="258"/>
            <ac:spMk id="14" creationId="{6A681326-1C9D-44A3-A627-3871BDAE4127}"/>
          </ac:spMkLst>
        </pc:spChg>
      </pc:sldChg>
      <pc:sldChg chg="addSp delSp modSp new modNotes">
        <pc:chgData name="Li-Any van der Biezen" userId="S::lvdbiezen@davinci.nl::1c3f606f-aa66-4017-bde2-06a30b4160dd" providerId="AD" clId="Web-{0C1343D4-8D88-A5F5-1A5A-EA659F64C360}" dt="2019-12-11T13:07:26.039" v="4029"/>
        <pc:sldMkLst>
          <pc:docMk/>
          <pc:sldMk cId="3311490279" sldId="259"/>
        </pc:sldMkLst>
        <pc:spChg chg="mod">
          <ac:chgData name="Li-Any van der Biezen" userId="S::lvdbiezen@davinci.nl::1c3f606f-aa66-4017-bde2-06a30b4160dd" providerId="AD" clId="Web-{0C1343D4-8D88-A5F5-1A5A-EA659F64C360}" dt="2019-12-11T11:42:45.175" v="179" actId="20577"/>
          <ac:spMkLst>
            <pc:docMk/>
            <pc:sldMk cId="3311490279" sldId="259"/>
            <ac:spMk id="2" creationId="{66167BCA-05C5-4643-B86F-17368B0AA152}"/>
          </ac:spMkLst>
        </pc:spChg>
        <pc:spChg chg="mod">
          <ac:chgData name="Li-Any van der Biezen" userId="S::lvdbiezen@davinci.nl::1c3f606f-aa66-4017-bde2-06a30b4160dd" providerId="AD" clId="Web-{0C1343D4-8D88-A5F5-1A5A-EA659F64C360}" dt="2019-12-11T11:47:21.755" v="320" actId="20577"/>
          <ac:spMkLst>
            <pc:docMk/>
            <pc:sldMk cId="3311490279" sldId="259"/>
            <ac:spMk id="3" creationId="{975CAAA0-8AB4-4BF8-B529-6E59E8D26667}"/>
          </ac:spMkLst>
        </pc:spChg>
        <pc:spChg chg="add del mod">
          <ac:chgData name="Li-Any van der Biezen" userId="S::lvdbiezen@davinci.nl::1c3f606f-aa66-4017-bde2-06a30b4160dd" providerId="AD" clId="Web-{0C1343D4-8D88-A5F5-1A5A-EA659F64C360}" dt="2019-12-11T12:33:09.984" v="2300"/>
          <ac:spMkLst>
            <pc:docMk/>
            <pc:sldMk cId="3311490279" sldId="259"/>
            <ac:spMk id="6" creationId="{8C0DAC62-CD43-42A7-9462-072CDC314947}"/>
          </ac:spMkLst>
        </pc:spChg>
        <pc:picChg chg="add mod">
          <ac:chgData name="Li-Any van der Biezen" userId="S::lvdbiezen@davinci.nl::1c3f606f-aa66-4017-bde2-06a30b4160dd" providerId="AD" clId="Web-{0C1343D4-8D88-A5F5-1A5A-EA659F64C360}" dt="2019-12-11T12:33:17.047" v="2302" actId="1076"/>
          <ac:picMkLst>
            <pc:docMk/>
            <pc:sldMk cId="3311490279" sldId="259"/>
            <ac:picMk id="4" creationId="{ED053C9F-185A-4BA0-8E59-482763459B80}"/>
          </ac:picMkLst>
        </pc:picChg>
      </pc:sldChg>
      <pc:sldChg chg="addSp modSp new">
        <pc:chgData name="Li-Any van der Biezen" userId="S::lvdbiezen@davinci.nl::1c3f606f-aa66-4017-bde2-06a30b4160dd" providerId="AD" clId="Web-{0C1343D4-8D88-A5F5-1A5A-EA659F64C360}" dt="2019-12-11T11:50:45.302" v="479" actId="14100"/>
        <pc:sldMkLst>
          <pc:docMk/>
          <pc:sldMk cId="2261925897" sldId="260"/>
        </pc:sldMkLst>
        <pc:spChg chg="mod">
          <ac:chgData name="Li-Any van der Biezen" userId="S::lvdbiezen@davinci.nl::1c3f606f-aa66-4017-bde2-06a30b4160dd" providerId="AD" clId="Web-{0C1343D4-8D88-A5F5-1A5A-EA659F64C360}" dt="2019-12-11T11:42:37.488" v="175" actId="20577"/>
          <ac:spMkLst>
            <pc:docMk/>
            <pc:sldMk cId="2261925897" sldId="260"/>
            <ac:spMk id="2" creationId="{E2CC4910-1D46-4EAB-964D-6672C42D74CE}"/>
          </ac:spMkLst>
        </pc:spChg>
        <pc:spChg chg="mod">
          <ac:chgData name="Li-Any van der Biezen" userId="S::lvdbiezen@davinci.nl::1c3f606f-aa66-4017-bde2-06a30b4160dd" providerId="AD" clId="Web-{0C1343D4-8D88-A5F5-1A5A-EA659F64C360}" dt="2019-12-11T11:50:33.052" v="475" actId="20577"/>
          <ac:spMkLst>
            <pc:docMk/>
            <pc:sldMk cId="2261925897" sldId="260"/>
            <ac:spMk id="3" creationId="{A8D15224-F0AB-48C3-8173-73F83D419592}"/>
          </ac:spMkLst>
        </pc:spChg>
        <pc:picChg chg="add mod">
          <ac:chgData name="Li-Any van der Biezen" userId="S::lvdbiezen@davinci.nl::1c3f606f-aa66-4017-bde2-06a30b4160dd" providerId="AD" clId="Web-{0C1343D4-8D88-A5F5-1A5A-EA659F64C360}" dt="2019-12-11T11:50:45.302" v="479" actId="14100"/>
          <ac:picMkLst>
            <pc:docMk/>
            <pc:sldMk cId="2261925897" sldId="260"/>
            <ac:picMk id="4" creationId="{C21469A6-57B9-45BF-8F7D-3D681E8B8518}"/>
          </ac:picMkLst>
        </pc:picChg>
      </pc:sldChg>
      <pc:sldChg chg="addSp modSp new mod setBg setClrOvrMap modNotes">
        <pc:chgData name="Li-Any van der Biezen" userId="S::lvdbiezen@davinci.nl::1c3f606f-aa66-4017-bde2-06a30b4160dd" providerId="AD" clId="Web-{0C1343D4-8D88-A5F5-1A5A-EA659F64C360}" dt="2019-12-11T12:32:27.906" v="2288"/>
        <pc:sldMkLst>
          <pc:docMk/>
          <pc:sldMk cId="210766188" sldId="261"/>
        </pc:sldMkLst>
        <pc:spChg chg="mod">
          <ac:chgData name="Li-Any van der Biezen" userId="S::lvdbiezen@davinci.nl::1c3f606f-aa66-4017-bde2-06a30b4160dd" providerId="AD" clId="Web-{0C1343D4-8D88-A5F5-1A5A-EA659F64C360}" dt="2019-12-11T12:32:27.906" v="2288"/>
          <ac:spMkLst>
            <pc:docMk/>
            <pc:sldMk cId="210766188" sldId="261"/>
            <ac:spMk id="2" creationId="{69879A0D-3F9F-4814-B3BE-23E6E2DC57AB}"/>
          </ac:spMkLst>
        </pc:spChg>
        <pc:spChg chg="mod">
          <ac:chgData name="Li-Any van der Biezen" userId="S::lvdbiezen@davinci.nl::1c3f606f-aa66-4017-bde2-06a30b4160dd" providerId="AD" clId="Web-{0C1343D4-8D88-A5F5-1A5A-EA659F64C360}" dt="2019-12-11T12:32:27.906" v="2288"/>
          <ac:spMkLst>
            <pc:docMk/>
            <pc:sldMk cId="210766188" sldId="261"/>
            <ac:spMk id="3" creationId="{EE7081A9-C3F0-4542-8B02-A34D356D2707}"/>
          </ac:spMkLst>
        </pc:spChg>
        <pc:spChg chg="add">
          <ac:chgData name="Li-Any van der Biezen" userId="S::lvdbiezen@davinci.nl::1c3f606f-aa66-4017-bde2-06a30b4160dd" providerId="AD" clId="Web-{0C1343D4-8D88-A5F5-1A5A-EA659F64C360}" dt="2019-12-11T12:32:27.906" v="2288"/>
          <ac:spMkLst>
            <pc:docMk/>
            <pc:sldMk cId="210766188" sldId="261"/>
            <ac:spMk id="8" creationId="{74CD14DB-BB81-479F-A1FC-1C75640E9F84}"/>
          </ac:spMkLst>
        </pc:spChg>
        <pc:spChg chg="add">
          <ac:chgData name="Li-Any van der Biezen" userId="S::lvdbiezen@davinci.nl::1c3f606f-aa66-4017-bde2-06a30b4160dd" providerId="AD" clId="Web-{0C1343D4-8D88-A5F5-1A5A-EA659F64C360}" dt="2019-12-11T12:32:27.906" v="2288"/>
          <ac:spMkLst>
            <pc:docMk/>
            <pc:sldMk cId="210766188" sldId="261"/>
            <ac:spMk id="10" creationId="{C943A91B-7CA7-4592-A975-73B1BF8C4C74}"/>
          </ac:spMkLst>
        </pc:spChg>
        <pc:spChg chg="add">
          <ac:chgData name="Li-Any van der Biezen" userId="S::lvdbiezen@davinci.nl::1c3f606f-aa66-4017-bde2-06a30b4160dd" providerId="AD" clId="Web-{0C1343D4-8D88-A5F5-1A5A-EA659F64C360}" dt="2019-12-11T12:32:27.906" v="2288"/>
          <ac:spMkLst>
            <pc:docMk/>
            <pc:sldMk cId="210766188" sldId="261"/>
            <ac:spMk id="12" creationId="{EC471314-E46A-414B-8D91-74880E84F187}"/>
          </ac:spMkLst>
        </pc:spChg>
        <pc:spChg chg="add">
          <ac:chgData name="Li-Any van der Biezen" userId="S::lvdbiezen@davinci.nl::1c3f606f-aa66-4017-bde2-06a30b4160dd" providerId="AD" clId="Web-{0C1343D4-8D88-A5F5-1A5A-EA659F64C360}" dt="2019-12-11T12:32:27.906" v="2288"/>
          <ac:spMkLst>
            <pc:docMk/>
            <pc:sldMk cId="210766188" sldId="261"/>
            <ac:spMk id="14" creationId="{6A681326-1C9D-44A3-A627-3871BDAE4127}"/>
          </ac:spMkLst>
        </pc:spChg>
      </pc:sldChg>
      <pc:sldChg chg="addSp modSp new mod setBg addAnim modAnim setClrOvrMap">
        <pc:chgData name="Li-Any van der Biezen" userId="S::lvdbiezen@davinci.nl::1c3f606f-aa66-4017-bde2-06a30b4160dd" providerId="AD" clId="Web-{0C1343D4-8D88-A5F5-1A5A-EA659F64C360}" dt="2019-12-11T12:56:24.552" v="3708"/>
        <pc:sldMkLst>
          <pc:docMk/>
          <pc:sldMk cId="843600508" sldId="262"/>
        </pc:sldMkLst>
        <pc:spChg chg="mod">
          <ac:chgData name="Li-Any van der Biezen" userId="S::lvdbiezen@davinci.nl::1c3f606f-aa66-4017-bde2-06a30b4160dd" providerId="AD" clId="Web-{0C1343D4-8D88-A5F5-1A5A-EA659F64C360}" dt="2019-12-11T12:55:34.239" v="3694"/>
          <ac:spMkLst>
            <pc:docMk/>
            <pc:sldMk cId="843600508" sldId="262"/>
            <ac:spMk id="2" creationId="{246E2847-A2FE-4803-ADD8-5C3321FE4D65}"/>
          </ac:spMkLst>
        </pc:spChg>
        <pc:spChg chg="mod">
          <ac:chgData name="Li-Any van der Biezen" userId="S::lvdbiezen@davinci.nl::1c3f606f-aa66-4017-bde2-06a30b4160dd" providerId="AD" clId="Web-{0C1343D4-8D88-A5F5-1A5A-EA659F64C360}" dt="2019-12-11T12:56:20.614" v="3704" actId="20577"/>
          <ac:spMkLst>
            <pc:docMk/>
            <pc:sldMk cId="843600508" sldId="262"/>
            <ac:spMk id="3" creationId="{F0CD7D18-C4D8-44D6-97C6-ED1785812939}"/>
          </ac:spMkLst>
        </pc:spChg>
        <pc:spChg chg="add">
          <ac:chgData name="Li-Any van der Biezen" userId="S::lvdbiezen@davinci.nl::1c3f606f-aa66-4017-bde2-06a30b4160dd" providerId="AD" clId="Web-{0C1343D4-8D88-A5F5-1A5A-EA659F64C360}" dt="2019-12-11T12:55:34.239" v="3694"/>
          <ac:spMkLst>
            <pc:docMk/>
            <pc:sldMk cId="843600508" sldId="262"/>
            <ac:spMk id="8" creationId="{74CD14DB-BB81-479F-A1FC-1C75640E9F84}"/>
          </ac:spMkLst>
        </pc:spChg>
        <pc:spChg chg="add">
          <ac:chgData name="Li-Any van der Biezen" userId="S::lvdbiezen@davinci.nl::1c3f606f-aa66-4017-bde2-06a30b4160dd" providerId="AD" clId="Web-{0C1343D4-8D88-A5F5-1A5A-EA659F64C360}" dt="2019-12-11T12:55:34.239" v="3694"/>
          <ac:spMkLst>
            <pc:docMk/>
            <pc:sldMk cId="843600508" sldId="262"/>
            <ac:spMk id="10" creationId="{C943A91B-7CA7-4592-A975-73B1BF8C4C74}"/>
          </ac:spMkLst>
        </pc:spChg>
        <pc:spChg chg="add">
          <ac:chgData name="Li-Any van der Biezen" userId="S::lvdbiezen@davinci.nl::1c3f606f-aa66-4017-bde2-06a30b4160dd" providerId="AD" clId="Web-{0C1343D4-8D88-A5F5-1A5A-EA659F64C360}" dt="2019-12-11T12:55:34.239" v="3694"/>
          <ac:spMkLst>
            <pc:docMk/>
            <pc:sldMk cId="843600508" sldId="262"/>
            <ac:spMk id="12" creationId="{EC471314-E46A-414B-8D91-74880E84F187}"/>
          </ac:spMkLst>
        </pc:spChg>
        <pc:spChg chg="add">
          <ac:chgData name="Li-Any van der Biezen" userId="S::lvdbiezen@davinci.nl::1c3f606f-aa66-4017-bde2-06a30b4160dd" providerId="AD" clId="Web-{0C1343D4-8D88-A5F5-1A5A-EA659F64C360}" dt="2019-12-11T12:55:34.239" v="3694"/>
          <ac:spMkLst>
            <pc:docMk/>
            <pc:sldMk cId="843600508" sldId="262"/>
            <ac:spMk id="14" creationId="{6A681326-1C9D-44A3-A627-3871BDAE4127}"/>
          </ac:spMkLst>
        </pc:spChg>
      </pc:sldChg>
      <pc:sldChg chg="addSp modSp new mod setBg setClrOvrMap">
        <pc:chgData name="Li-Any van der Biezen" userId="S::lvdbiezen@davinci.nl::1c3f606f-aa66-4017-bde2-06a30b4160dd" providerId="AD" clId="Web-{0C1343D4-8D88-A5F5-1A5A-EA659F64C360}" dt="2019-12-11T12:55:39.208" v="3695"/>
        <pc:sldMkLst>
          <pc:docMk/>
          <pc:sldMk cId="2107820705" sldId="263"/>
        </pc:sldMkLst>
        <pc:spChg chg="mod">
          <ac:chgData name="Li-Any van der Biezen" userId="S::lvdbiezen@davinci.nl::1c3f606f-aa66-4017-bde2-06a30b4160dd" providerId="AD" clId="Web-{0C1343D4-8D88-A5F5-1A5A-EA659F64C360}" dt="2019-12-11T12:55:39.208" v="3695"/>
          <ac:spMkLst>
            <pc:docMk/>
            <pc:sldMk cId="2107820705" sldId="263"/>
            <ac:spMk id="2" creationId="{001786AD-233B-4DEE-BF4C-7D6AC87094EA}"/>
          </ac:spMkLst>
        </pc:spChg>
        <pc:spChg chg="mod">
          <ac:chgData name="Li-Any van der Biezen" userId="S::lvdbiezen@davinci.nl::1c3f606f-aa66-4017-bde2-06a30b4160dd" providerId="AD" clId="Web-{0C1343D4-8D88-A5F5-1A5A-EA659F64C360}" dt="2019-12-11T12:55:39.208" v="3695"/>
          <ac:spMkLst>
            <pc:docMk/>
            <pc:sldMk cId="2107820705" sldId="263"/>
            <ac:spMk id="3" creationId="{5BA4DEF2-275B-4AD5-8FE2-52544F119764}"/>
          </ac:spMkLst>
        </pc:spChg>
        <pc:spChg chg="add">
          <ac:chgData name="Li-Any van der Biezen" userId="S::lvdbiezen@davinci.nl::1c3f606f-aa66-4017-bde2-06a30b4160dd" providerId="AD" clId="Web-{0C1343D4-8D88-A5F5-1A5A-EA659F64C360}" dt="2019-12-11T12:55:39.208" v="3695"/>
          <ac:spMkLst>
            <pc:docMk/>
            <pc:sldMk cId="2107820705" sldId="263"/>
            <ac:spMk id="8" creationId="{74CD14DB-BB81-479F-A1FC-1C75640E9F84}"/>
          </ac:spMkLst>
        </pc:spChg>
        <pc:spChg chg="add">
          <ac:chgData name="Li-Any van der Biezen" userId="S::lvdbiezen@davinci.nl::1c3f606f-aa66-4017-bde2-06a30b4160dd" providerId="AD" clId="Web-{0C1343D4-8D88-A5F5-1A5A-EA659F64C360}" dt="2019-12-11T12:55:39.208" v="3695"/>
          <ac:spMkLst>
            <pc:docMk/>
            <pc:sldMk cId="2107820705" sldId="263"/>
            <ac:spMk id="10" creationId="{C943A91B-7CA7-4592-A975-73B1BF8C4C74}"/>
          </ac:spMkLst>
        </pc:spChg>
        <pc:spChg chg="add">
          <ac:chgData name="Li-Any van der Biezen" userId="S::lvdbiezen@davinci.nl::1c3f606f-aa66-4017-bde2-06a30b4160dd" providerId="AD" clId="Web-{0C1343D4-8D88-A5F5-1A5A-EA659F64C360}" dt="2019-12-11T12:55:39.208" v="3695"/>
          <ac:spMkLst>
            <pc:docMk/>
            <pc:sldMk cId="2107820705" sldId="263"/>
            <ac:spMk id="12" creationId="{EC471314-E46A-414B-8D91-74880E84F187}"/>
          </ac:spMkLst>
        </pc:spChg>
        <pc:spChg chg="add">
          <ac:chgData name="Li-Any van der Biezen" userId="S::lvdbiezen@davinci.nl::1c3f606f-aa66-4017-bde2-06a30b4160dd" providerId="AD" clId="Web-{0C1343D4-8D88-A5F5-1A5A-EA659F64C360}" dt="2019-12-11T12:55:39.208" v="3695"/>
          <ac:spMkLst>
            <pc:docMk/>
            <pc:sldMk cId="2107820705" sldId="263"/>
            <ac:spMk id="14" creationId="{6A681326-1C9D-44A3-A627-3871BDAE4127}"/>
          </ac:spMkLst>
        </pc:spChg>
      </pc:sldChg>
      <pc:sldChg chg="addSp modSp new mod setBg setClrOvrMap modNotes">
        <pc:chgData name="Li-Any van der Biezen" userId="S::lvdbiezen@davinci.nl::1c3f606f-aa66-4017-bde2-06a30b4160dd" providerId="AD" clId="Web-{0C1343D4-8D88-A5F5-1A5A-EA659F64C360}" dt="2019-12-11T13:02:39.085" v="3924" actId="20577"/>
        <pc:sldMkLst>
          <pc:docMk/>
          <pc:sldMk cId="3035767315" sldId="264"/>
        </pc:sldMkLst>
        <pc:spChg chg="mod">
          <ac:chgData name="Li-Any van der Biezen" userId="S::lvdbiezen@davinci.nl::1c3f606f-aa66-4017-bde2-06a30b4160dd" providerId="AD" clId="Web-{0C1343D4-8D88-A5F5-1A5A-EA659F64C360}" dt="2019-12-11T12:59:31.053" v="3895"/>
          <ac:spMkLst>
            <pc:docMk/>
            <pc:sldMk cId="3035767315" sldId="264"/>
            <ac:spMk id="2" creationId="{2306130D-FC8F-4503-B18E-5E7BB1F11B11}"/>
          </ac:spMkLst>
        </pc:spChg>
        <pc:spChg chg="mod">
          <ac:chgData name="Li-Any van der Biezen" userId="S::lvdbiezen@davinci.nl::1c3f606f-aa66-4017-bde2-06a30b4160dd" providerId="AD" clId="Web-{0C1343D4-8D88-A5F5-1A5A-EA659F64C360}" dt="2019-12-11T13:02:39.085" v="3924" actId="20577"/>
          <ac:spMkLst>
            <pc:docMk/>
            <pc:sldMk cId="3035767315" sldId="264"/>
            <ac:spMk id="3" creationId="{CB2B9C1E-3C84-4747-A326-6AAEAD1CE89F}"/>
          </ac:spMkLst>
        </pc:spChg>
        <pc:spChg chg="add">
          <ac:chgData name="Li-Any van der Biezen" userId="S::lvdbiezen@davinci.nl::1c3f606f-aa66-4017-bde2-06a30b4160dd" providerId="AD" clId="Web-{0C1343D4-8D88-A5F5-1A5A-EA659F64C360}" dt="2019-12-11T12:59:31.053" v="3895"/>
          <ac:spMkLst>
            <pc:docMk/>
            <pc:sldMk cId="3035767315" sldId="264"/>
            <ac:spMk id="9" creationId="{EE4E366E-272A-409E-840F-9A6A64A9E3FF}"/>
          </ac:spMkLst>
        </pc:spChg>
        <pc:spChg chg="add">
          <ac:chgData name="Li-Any van der Biezen" userId="S::lvdbiezen@davinci.nl::1c3f606f-aa66-4017-bde2-06a30b4160dd" providerId="AD" clId="Web-{0C1343D4-8D88-A5F5-1A5A-EA659F64C360}" dt="2019-12-11T12:59:31.053" v="3895"/>
          <ac:spMkLst>
            <pc:docMk/>
            <pc:sldMk cId="3035767315" sldId="264"/>
            <ac:spMk id="11" creationId="{A721560C-E4AB-4287-A29C-3F6916794CB9}"/>
          </ac:spMkLst>
        </pc:spChg>
        <pc:spChg chg="add">
          <ac:chgData name="Li-Any van der Biezen" userId="S::lvdbiezen@davinci.nl::1c3f606f-aa66-4017-bde2-06a30b4160dd" providerId="AD" clId="Web-{0C1343D4-8D88-A5F5-1A5A-EA659F64C360}" dt="2019-12-11T12:59:31.053" v="3895"/>
          <ac:spMkLst>
            <pc:docMk/>
            <pc:sldMk cId="3035767315" sldId="264"/>
            <ac:spMk id="13" creationId="{DF6CFF07-D953-4F9C-9A0E-E0A6AACB6158}"/>
          </ac:spMkLst>
        </pc:spChg>
        <pc:spChg chg="add">
          <ac:chgData name="Li-Any van der Biezen" userId="S::lvdbiezen@davinci.nl::1c3f606f-aa66-4017-bde2-06a30b4160dd" providerId="AD" clId="Web-{0C1343D4-8D88-A5F5-1A5A-EA659F64C360}" dt="2019-12-11T12:59:31.053" v="3895"/>
          <ac:spMkLst>
            <pc:docMk/>
            <pc:sldMk cId="3035767315" sldId="264"/>
            <ac:spMk id="15" creationId="{DAA4FEEE-0B5F-41BF-825D-60F9FB089568}"/>
          </ac:spMkLst>
        </pc:spChg>
        <pc:picChg chg="add mod">
          <ac:chgData name="Li-Any van der Biezen" userId="S::lvdbiezen@davinci.nl::1c3f606f-aa66-4017-bde2-06a30b4160dd" providerId="AD" clId="Web-{0C1343D4-8D88-A5F5-1A5A-EA659F64C360}" dt="2019-12-11T12:59:31.053" v="3895"/>
          <ac:picMkLst>
            <pc:docMk/>
            <pc:sldMk cId="3035767315" sldId="264"/>
            <ac:picMk id="4" creationId="{E8853072-5197-4893-BC7D-9FCF6DF09C1D}"/>
          </ac:picMkLst>
        </pc:picChg>
      </pc:sldChg>
      <pc:sldChg chg="addSp delSp modSp new mod setBg setClrOvrMap">
        <pc:chgData name="Li-Any van der Biezen" userId="S::lvdbiezen@davinci.nl::1c3f606f-aa66-4017-bde2-06a30b4160dd" providerId="AD" clId="Web-{0C1343D4-8D88-A5F5-1A5A-EA659F64C360}" dt="2019-12-11T12:55:16.833" v="3693"/>
        <pc:sldMkLst>
          <pc:docMk/>
          <pc:sldMk cId="418170114" sldId="265"/>
        </pc:sldMkLst>
        <pc:spChg chg="mod">
          <ac:chgData name="Li-Any van der Biezen" userId="S::lvdbiezen@davinci.nl::1c3f606f-aa66-4017-bde2-06a30b4160dd" providerId="AD" clId="Web-{0C1343D4-8D88-A5F5-1A5A-EA659F64C360}" dt="2019-12-11T12:54:42.505" v="3686"/>
          <ac:spMkLst>
            <pc:docMk/>
            <pc:sldMk cId="418170114" sldId="265"/>
            <ac:spMk id="2" creationId="{86CABDCF-81E6-4A15-A098-4D9F69247CF4}"/>
          </ac:spMkLst>
        </pc:spChg>
        <pc:spChg chg="mod">
          <ac:chgData name="Li-Any van der Biezen" userId="S::lvdbiezen@davinci.nl::1c3f606f-aa66-4017-bde2-06a30b4160dd" providerId="AD" clId="Web-{0C1343D4-8D88-A5F5-1A5A-EA659F64C360}" dt="2019-12-11T12:54:42.505" v="3686"/>
          <ac:spMkLst>
            <pc:docMk/>
            <pc:sldMk cId="418170114" sldId="265"/>
            <ac:spMk id="3" creationId="{1479B7FB-76FC-43D3-A57C-DE19F8E8E9BD}"/>
          </ac:spMkLst>
        </pc:spChg>
        <pc:spChg chg="add">
          <ac:chgData name="Li-Any van der Biezen" userId="S::lvdbiezen@davinci.nl::1c3f606f-aa66-4017-bde2-06a30b4160dd" providerId="AD" clId="Web-{0C1343D4-8D88-A5F5-1A5A-EA659F64C360}" dt="2019-12-11T12:54:42.505" v="3686"/>
          <ac:spMkLst>
            <pc:docMk/>
            <pc:sldMk cId="418170114" sldId="265"/>
            <ac:spMk id="5" creationId="{14A2F755-5219-4C4E-9378-2C80BB08DF8E}"/>
          </ac:spMkLst>
        </pc:spChg>
        <pc:spChg chg="add">
          <ac:chgData name="Li-Any van der Biezen" userId="S::lvdbiezen@davinci.nl::1c3f606f-aa66-4017-bde2-06a30b4160dd" providerId="AD" clId="Web-{0C1343D4-8D88-A5F5-1A5A-EA659F64C360}" dt="2019-12-11T12:54:42.505" v="3686"/>
          <ac:spMkLst>
            <pc:docMk/>
            <pc:sldMk cId="418170114" sldId="265"/>
            <ac:spMk id="6" creationId="{BA042B41-CFBF-4E11-965F-B1906826A847}"/>
          </ac:spMkLst>
        </pc:spChg>
        <pc:spChg chg="add del">
          <ac:chgData name="Li-Any van der Biezen" userId="S::lvdbiezen@davinci.nl::1c3f606f-aa66-4017-bde2-06a30b4160dd" providerId="AD" clId="Web-{0C1343D4-8D88-A5F5-1A5A-EA659F64C360}" dt="2019-12-11T12:54:42.489" v="3685"/>
          <ac:spMkLst>
            <pc:docMk/>
            <pc:sldMk cId="418170114" sldId="265"/>
            <ac:spMk id="8" creationId="{74CD14DB-BB81-479F-A1FC-1C75640E9F84}"/>
          </ac:spMkLst>
        </pc:spChg>
        <pc:spChg chg="add">
          <ac:chgData name="Li-Any van der Biezen" userId="S::lvdbiezen@davinci.nl::1c3f606f-aa66-4017-bde2-06a30b4160dd" providerId="AD" clId="Web-{0C1343D4-8D88-A5F5-1A5A-EA659F64C360}" dt="2019-12-11T12:54:42.505" v="3686"/>
          <ac:spMkLst>
            <pc:docMk/>
            <pc:sldMk cId="418170114" sldId="265"/>
            <ac:spMk id="9" creationId="{ED9FFD70-7E69-43F7-BAFF-08A75B3AE097}"/>
          </ac:spMkLst>
        </pc:spChg>
        <pc:spChg chg="add del">
          <ac:chgData name="Li-Any van der Biezen" userId="S::lvdbiezen@davinci.nl::1c3f606f-aa66-4017-bde2-06a30b4160dd" providerId="AD" clId="Web-{0C1343D4-8D88-A5F5-1A5A-EA659F64C360}" dt="2019-12-11T12:54:42.489" v="3685"/>
          <ac:spMkLst>
            <pc:docMk/>
            <pc:sldMk cId="418170114" sldId="265"/>
            <ac:spMk id="10" creationId="{C943A91B-7CA7-4592-A975-73B1BF8C4C74}"/>
          </ac:spMkLst>
        </pc:spChg>
        <pc:spChg chg="add del">
          <ac:chgData name="Li-Any van der Biezen" userId="S::lvdbiezen@davinci.nl::1c3f606f-aa66-4017-bde2-06a30b4160dd" providerId="AD" clId="Web-{0C1343D4-8D88-A5F5-1A5A-EA659F64C360}" dt="2019-12-11T12:54:42.489" v="3685"/>
          <ac:spMkLst>
            <pc:docMk/>
            <pc:sldMk cId="418170114" sldId="265"/>
            <ac:spMk id="12" creationId="{EC471314-E46A-414B-8D91-74880E84F187}"/>
          </ac:spMkLst>
        </pc:spChg>
        <pc:spChg chg="add del mod">
          <ac:chgData name="Li-Any van der Biezen" userId="S::lvdbiezen@davinci.nl::1c3f606f-aa66-4017-bde2-06a30b4160dd" providerId="AD" clId="Web-{0C1343D4-8D88-A5F5-1A5A-EA659F64C360}" dt="2019-12-11T12:55:16.833" v="3693"/>
          <ac:spMkLst>
            <pc:docMk/>
            <pc:sldMk cId="418170114" sldId="265"/>
            <ac:spMk id="13" creationId="{9FB20B33-6630-419F-96E2-C3ED845F6EE7}"/>
          </ac:spMkLst>
        </pc:spChg>
        <pc:spChg chg="add del">
          <ac:chgData name="Li-Any van der Biezen" userId="S::lvdbiezen@davinci.nl::1c3f606f-aa66-4017-bde2-06a30b4160dd" providerId="AD" clId="Web-{0C1343D4-8D88-A5F5-1A5A-EA659F64C360}" dt="2019-12-11T12:54:42.489" v="3685"/>
          <ac:spMkLst>
            <pc:docMk/>
            <pc:sldMk cId="418170114" sldId="265"/>
            <ac:spMk id="14" creationId="{6A681326-1C9D-44A3-A627-3871BDAE4127}"/>
          </ac:spMkLst>
        </pc:spChg>
        <pc:spChg chg="add">
          <ac:chgData name="Li-Any van der Biezen" userId="S::lvdbiezen@davinci.nl::1c3f606f-aa66-4017-bde2-06a30b4160dd" providerId="AD" clId="Web-{0C1343D4-8D88-A5F5-1A5A-EA659F64C360}" dt="2019-12-11T12:54:42.505" v="3686"/>
          <ac:spMkLst>
            <pc:docMk/>
            <pc:sldMk cId="418170114" sldId="265"/>
            <ac:spMk id="16" creationId="{9A87AD7E-457F-4836-8DDE-FFE0F009388A}"/>
          </ac:spMkLst>
        </pc:spChg>
        <pc:picChg chg="add mod">
          <ac:chgData name="Li-Any van der Biezen" userId="S::lvdbiezen@davinci.nl::1c3f606f-aa66-4017-bde2-06a30b4160dd" providerId="AD" clId="Web-{0C1343D4-8D88-A5F5-1A5A-EA659F64C360}" dt="2019-12-11T12:55:12.552" v="3692" actId="1076"/>
          <ac:picMkLst>
            <pc:docMk/>
            <pc:sldMk cId="418170114" sldId="265"/>
            <ac:picMk id="4" creationId="{FB638C34-AF14-436D-84D1-4A4AE1D0FCFF}"/>
          </ac:picMkLst>
        </pc:picChg>
        <pc:picChg chg="add del">
          <ac:chgData name="Li-Any van der Biezen" userId="S::lvdbiezen@davinci.nl::1c3f606f-aa66-4017-bde2-06a30b4160dd" providerId="AD" clId="Web-{0C1343D4-8D88-A5F5-1A5A-EA659F64C360}" dt="2019-12-11T12:55:09.474" v="3691"/>
          <ac:picMkLst>
            <pc:docMk/>
            <pc:sldMk cId="418170114" sldId="265"/>
            <ac:picMk id="7" creationId="{C0C35767-8EA8-40F1-AFD8-35BCE6D87D7F}"/>
          </ac:picMkLst>
        </pc:picChg>
      </pc:sldChg>
      <pc:sldChg chg="addSp delSp modSp new modNotes">
        <pc:chgData name="Li-Any van der Biezen" userId="S::lvdbiezen@davinci.nl::1c3f606f-aa66-4017-bde2-06a30b4160dd" providerId="AD" clId="Web-{0C1343D4-8D88-A5F5-1A5A-EA659F64C360}" dt="2019-12-11T13:13:08.650" v="4216"/>
        <pc:sldMkLst>
          <pc:docMk/>
          <pc:sldMk cId="1447748461" sldId="266"/>
        </pc:sldMkLst>
        <pc:spChg chg="mod">
          <ac:chgData name="Li-Any van der Biezen" userId="S::lvdbiezen@davinci.nl::1c3f606f-aa66-4017-bde2-06a30b4160dd" providerId="AD" clId="Web-{0C1343D4-8D88-A5F5-1A5A-EA659F64C360}" dt="2019-12-11T13:11:50.759" v="4163" actId="20577"/>
          <ac:spMkLst>
            <pc:docMk/>
            <pc:sldMk cId="1447748461" sldId="266"/>
            <ac:spMk id="2" creationId="{18359930-D957-40A3-95FB-8B2685298908}"/>
          </ac:spMkLst>
        </pc:spChg>
        <pc:spChg chg="mod">
          <ac:chgData name="Li-Any van der Biezen" userId="S::lvdbiezen@davinci.nl::1c3f606f-aa66-4017-bde2-06a30b4160dd" providerId="AD" clId="Web-{0C1343D4-8D88-A5F5-1A5A-EA659F64C360}" dt="2019-12-11T13:12:17.665" v="4168" actId="20577"/>
          <ac:spMkLst>
            <pc:docMk/>
            <pc:sldMk cId="1447748461" sldId="266"/>
            <ac:spMk id="3" creationId="{106182FE-3BE1-41DE-B937-C5983BA8E2D5}"/>
          </ac:spMkLst>
        </pc:spChg>
        <pc:spChg chg="add del mod">
          <ac:chgData name="Li-Any van der Biezen" userId="S::lvdbiezen@davinci.nl::1c3f606f-aa66-4017-bde2-06a30b4160dd" providerId="AD" clId="Web-{0C1343D4-8D88-A5F5-1A5A-EA659F64C360}" dt="2019-12-11T13:12:31.181" v="4177"/>
          <ac:spMkLst>
            <pc:docMk/>
            <pc:sldMk cId="1447748461" sldId="266"/>
            <ac:spMk id="6" creationId="{EF4196F4-579E-4EEC-931F-DD03B56685A3}"/>
          </ac:spMkLst>
        </pc:spChg>
        <pc:picChg chg="add mod">
          <ac:chgData name="Li-Any van der Biezen" userId="S::lvdbiezen@davinci.nl::1c3f606f-aa66-4017-bde2-06a30b4160dd" providerId="AD" clId="Web-{0C1343D4-8D88-A5F5-1A5A-EA659F64C360}" dt="2019-12-11T13:12:37.384" v="4180" actId="1076"/>
          <ac:picMkLst>
            <pc:docMk/>
            <pc:sldMk cId="1447748461" sldId="266"/>
            <ac:picMk id="4" creationId="{2009EEBF-D027-4B3D-9B13-91A61366792D}"/>
          </ac:picMkLst>
        </pc:picChg>
      </pc:sldChg>
      <pc:sldChg chg="addSp modSp new mod setBg setClrOvrMap modNotes">
        <pc:chgData name="Li-Any van der Biezen" userId="S::lvdbiezen@davinci.nl::1c3f606f-aa66-4017-bde2-06a30b4160dd" providerId="AD" clId="Web-{0C1343D4-8D88-A5F5-1A5A-EA659F64C360}" dt="2019-12-11T13:28:17.513" v="4716" actId="20577"/>
        <pc:sldMkLst>
          <pc:docMk/>
          <pc:sldMk cId="1112616112" sldId="267"/>
        </pc:sldMkLst>
        <pc:spChg chg="mod">
          <ac:chgData name="Li-Any van der Biezen" userId="S::lvdbiezen@davinci.nl::1c3f606f-aa66-4017-bde2-06a30b4160dd" providerId="AD" clId="Web-{0C1343D4-8D88-A5F5-1A5A-EA659F64C360}" dt="2019-12-11T13:20:16.495" v="4330"/>
          <ac:spMkLst>
            <pc:docMk/>
            <pc:sldMk cId="1112616112" sldId="267"/>
            <ac:spMk id="2" creationId="{8562B903-375E-4786-B2F1-FCBD634A0B60}"/>
          </ac:spMkLst>
        </pc:spChg>
        <pc:spChg chg="mod">
          <ac:chgData name="Li-Any van der Biezen" userId="S::lvdbiezen@davinci.nl::1c3f606f-aa66-4017-bde2-06a30b4160dd" providerId="AD" clId="Web-{0C1343D4-8D88-A5F5-1A5A-EA659F64C360}" dt="2019-12-11T13:28:17.513" v="4716" actId="20577"/>
          <ac:spMkLst>
            <pc:docMk/>
            <pc:sldMk cId="1112616112" sldId="267"/>
            <ac:spMk id="3" creationId="{12A9D1B0-C22F-477A-BEF2-02DB288EB9DF}"/>
          </ac:spMkLst>
        </pc:spChg>
        <pc:spChg chg="add">
          <ac:chgData name="Li-Any van der Biezen" userId="S::lvdbiezen@davinci.nl::1c3f606f-aa66-4017-bde2-06a30b4160dd" providerId="AD" clId="Web-{0C1343D4-8D88-A5F5-1A5A-EA659F64C360}" dt="2019-12-11T13:20:16.495" v="4330"/>
          <ac:spMkLst>
            <pc:docMk/>
            <pc:sldMk cId="1112616112" sldId="267"/>
            <ac:spMk id="8" creationId="{74CD14DB-BB81-479F-A1FC-1C75640E9F84}"/>
          </ac:spMkLst>
        </pc:spChg>
        <pc:spChg chg="add">
          <ac:chgData name="Li-Any van der Biezen" userId="S::lvdbiezen@davinci.nl::1c3f606f-aa66-4017-bde2-06a30b4160dd" providerId="AD" clId="Web-{0C1343D4-8D88-A5F5-1A5A-EA659F64C360}" dt="2019-12-11T13:20:16.495" v="4330"/>
          <ac:spMkLst>
            <pc:docMk/>
            <pc:sldMk cId="1112616112" sldId="267"/>
            <ac:spMk id="10" creationId="{C943A91B-7CA7-4592-A975-73B1BF8C4C74}"/>
          </ac:spMkLst>
        </pc:spChg>
        <pc:spChg chg="add">
          <ac:chgData name="Li-Any van der Biezen" userId="S::lvdbiezen@davinci.nl::1c3f606f-aa66-4017-bde2-06a30b4160dd" providerId="AD" clId="Web-{0C1343D4-8D88-A5F5-1A5A-EA659F64C360}" dt="2019-12-11T13:20:16.495" v="4330"/>
          <ac:spMkLst>
            <pc:docMk/>
            <pc:sldMk cId="1112616112" sldId="267"/>
            <ac:spMk id="12" creationId="{EC471314-E46A-414B-8D91-74880E84F187}"/>
          </ac:spMkLst>
        </pc:spChg>
        <pc:spChg chg="add">
          <ac:chgData name="Li-Any van der Biezen" userId="S::lvdbiezen@davinci.nl::1c3f606f-aa66-4017-bde2-06a30b4160dd" providerId="AD" clId="Web-{0C1343D4-8D88-A5F5-1A5A-EA659F64C360}" dt="2019-12-11T13:20:16.495" v="4330"/>
          <ac:spMkLst>
            <pc:docMk/>
            <pc:sldMk cId="1112616112" sldId="267"/>
            <ac:spMk id="14" creationId="{6A681326-1C9D-44A3-A627-3871BDAE4127}"/>
          </ac:spMkLst>
        </pc:spChg>
      </pc:sldChg>
      <pc:sldChg chg="addSp modSp new mod setBg setClrOvrMap">
        <pc:chgData name="Li-Any van der Biezen" userId="S::lvdbiezen@davinci.nl::1c3f606f-aa66-4017-bde2-06a30b4160dd" providerId="AD" clId="Web-{0C1343D4-8D88-A5F5-1A5A-EA659F64C360}" dt="2019-12-11T13:20:21.058" v="4331"/>
        <pc:sldMkLst>
          <pc:docMk/>
          <pc:sldMk cId="3359097494" sldId="268"/>
        </pc:sldMkLst>
        <pc:spChg chg="mod">
          <ac:chgData name="Li-Any van der Biezen" userId="S::lvdbiezen@davinci.nl::1c3f606f-aa66-4017-bde2-06a30b4160dd" providerId="AD" clId="Web-{0C1343D4-8D88-A5F5-1A5A-EA659F64C360}" dt="2019-12-11T13:20:21.058" v="4331"/>
          <ac:spMkLst>
            <pc:docMk/>
            <pc:sldMk cId="3359097494" sldId="268"/>
            <ac:spMk id="2" creationId="{8E9257F4-79D3-4C2F-8D13-04E3C07AD81D}"/>
          </ac:spMkLst>
        </pc:spChg>
        <pc:spChg chg="mod">
          <ac:chgData name="Li-Any van der Biezen" userId="S::lvdbiezen@davinci.nl::1c3f606f-aa66-4017-bde2-06a30b4160dd" providerId="AD" clId="Web-{0C1343D4-8D88-A5F5-1A5A-EA659F64C360}" dt="2019-12-11T13:20:21.058" v="4331"/>
          <ac:spMkLst>
            <pc:docMk/>
            <pc:sldMk cId="3359097494" sldId="268"/>
            <ac:spMk id="3" creationId="{A695DA1B-33C1-4FE6-93D8-D762C3C8FDEA}"/>
          </ac:spMkLst>
        </pc:spChg>
        <pc:spChg chg="add">
          <ac:chgData name="Li-Any van der Biezen" userId="S::lvdbiezen@davinci.nl::1c3f606f-aa66-4017-bde2-06a30b4160dd" providerId="AD" clId="Web-{0C1343D4-8D88-A5F5-1A5A-EA659F64C360}" dt="2019-12-11T13:20:21.058" v="4331"/>
          <ac:spMkLst>
            <pc:docMk/>
            <pc:sldMk cId="3359097494" sldId="268"/>
            <ac:spMk id="8" creationId="{74CD14DB-BB81-479F-A1FC-1C75640E9F84}"/>
          </ac:spMkLst>
        </pc:spChg>
        <pc:spChg chg="add">
          <ac:chgData name="Li-Any van der Biezen" userId="S::lvdbiezen@davinci.nl::1c3f606f-aa66-4017-bde2-06a30b4160dd" providerId="AD" clId="Web-{0C1343D4-8D88-A5F5-1A5A-EA659F64C360}" dt="2019-12-11T13:20:21.058" v="4331"/>
          <ac:spMkLst>
            <pc:docMk/>
            <pc:sldMk cId="3359097494" sldId="268"/>
            <ac:spMk id="10" creationId="{C943A91B-7CA7-4592-A975-73B1BF8C4C74}"/>
          </ac:spMkLst>
        </pc:spChg>
        <pc:spChg chg="add">
          <ac:chgData name="Li-Any van der Biezen" userId="S::lvdbiezen@davinci.nl::1c3f606f-aa66-4017-bde2-06a30b4160dd" providerId="AD" clId="Web-{0C1343D4-8D88-A5F5-1A5A-EA659F64C360}" dt="2019-12-11T13:20:21.058" v="4331"/>
          <ac:spMkLst>
            <pc:docMk/>
            <pc:sldMk cId="3359097494" sldId="268"/>
            <ac:spMk id="12" creationId="{EC471314-E46A-414B-8D91-74880E84F187}"/>
          </ac:spMkLst>
        </pc:spChg>
        <pc:spChg chg="add">
          <ac:chgData name="Li-Any van der Biezen" userId="S::lvdbiezen@davinci.nl::1c3f606f-aa66-4017-bde2-06a30b4160dd" providerId="AD" clId="Web-{0C1343D4-8D88-A5F5-1A5A-EA659F64C360}" dt="2019-12-11T13:20:21.058" v="4331"/>
          <ac:spMkLst>
            <pc:docMk/>
            <pc:sldMk cId="3359097494" sldId="268"/>
            <ac:spMk id="14" creationId="{6A681326-1C9D-44A3-A627-3871BDAE4127}"/>
          </ac:spMkLst>
        </pc:spChg>
      </pc:sldChg>
      <pc:sldChg chg="addSp modSp new mod setBg setClrOvrMap">
        <pc:chgData name="Li-Any van der Biezen" userId="S::lvdbiezen@davinci.nl::1c3f606f-aa66-4017-bde2-06a30b4160dd" providerId="AD" clId="Web-{0C1343D4-8D88-A5F5-1A5A-EA659F64C360}" dt="2019-12-11T13:24:49.152" v="4452" actId="20577"/>
        <pc:sldMkLst>
          <pc:docMk/>
          <pc:sldMk cId="3439689477" sldId="269"/>
        </pc:sldMkLst>
        <pc:spChg chg="mod">
          <ac:chgData name="Li-Any van der Biezen" userId="S::lvdbiezen@davinci.nl::1c3f606f-aa66-4017-bde2-06a30b4160dd" providerId="AD" clId="Web-{0C1343D4-8D88-A5F5-1A5A-EA659F64C360}" dt="2019-12-11T13:20:34.683" v="4342" actId="20577"/>
          <ac:spMkLst>
            <pc:docMk/>
            <pc:sldMk cId="3439689477" sldId="269"/>
            <ac:spMk id="2" creationId="{49A5A322-DFC0-4366-82B6-77EEB8CA3603}"/>
          </ac:spMkLst>
        </pc:spChg>
        <pc:spChg chg="mod">
          <ac:chgData name="Li-Any van der Biezen" userId="S::lvdbiezen@davinci.nl::1c3f606f-aa66-4017-bde2-06a30b4160dd" providerId="AD" clId="Web-{0C1343D4-8D88-A5F5-1A5A-EA659F64C360}" dt="2019-12-11T13:24:49.152" v="4452" actId="20577"/>
          <ac:spMkLst>
            <pc:docMk/>
            <pc:sldMk cId="3439689477" sldId="269"/>
            <ac:spMk id="3" creationId="{BE150B4E-FB0B-445F-98C9-9EB4C63A7240}"/>
          </ac:spMkLst>
        </pc:spChg>
        <pc:spChg chg="add">
          <ac:chgData name="Li-Any van der Biezen" userId="S::lvdbiezen@davinci.nl::1c3f606f-aa66-4017-bde2-06a30b4160dd" providerId="AD" clId="Web-{0C1343D4-8D88-A5F5-1A5A-EA659F64C360}" dt="2019-12-11T13:20:26.011" v="4332"/>
          <ac:spMkLst>
            <pc:docMk/>
            <pc:sldMk cId="3439689477" sldId="269"/>
            <ac:spMk id="8" creationId="{74CD14DB-BB81-479F-A1FC-1C75640E9F84}"/>
          </ac:spMkLst>
        </pc:spChg>
        <pc:spChg chg="add">
          <ac:chgData name="Li-Any van der Biezen" userId="S::lvdbiezen@davinci.nl::1c3f606f-aa66-4017-bde2-06a30b4160dd" providerId="AD" clId="Web-{0C1343D4-8D88-A5F5-1A5A-EA659F64C360}" dt="2019-12-11T13:20:26.011" v="4332"/>
          <ac:spMkLst>
            <pc:docMk/>
            <pc:sldMk cId="3439689477" sldId="269"/>
            <ac:spMk id="10" creationId="{C943A91B-7CA7-4592-A975-73B1BF8C4C74}"/>
          </ac:spMkLst>
        </pc:spChg>
        <pc:spChg chg="add">
          <ac:chgData name="Li-Any van der Biezen" userId="S::lvdbiezen@davinci.nl::1c3f606f-aa66-4017-bde2-06a30b4160dd" providerId="AD" clId="Web-{0C1343D4-8D88-A5F5-1A5A-EA659F64C360}" dt="2019-12-11T13:20:26.011" v="4332"/>
          <ac:spMkLst>
            <pc:docMk/>
            <pc:sldMk cId="3439689477" sldId="269"/>
            <ac:spMk id="12" creationId="{EC471314-E46A-414B-8D91-74880E84F187}"/>
          </ac:spMkLst>
        </pc:spChg>
        <pc:spChg chg="add">
          <ac:chgData name="Li-Any van der Biezen" userId="S::lvdbiezen@davinci.nl::1c3f606f-aa66-4017-bde2-06a30b4160dd" providerId="AD" clId="Web-{0C1343D4-8D88-A5F5-1A5A-EA659F64C360}" dt="2019-12-11T13:20:26.011" v="4332"/>
          <ac:spMkLst>
            <pc:docMk/>
            <pc:sldMk cId="3439689477" sldId="269"/>
            <ac:spMk id="14" creationId="{6A681326-1C9D-44A3-A627-3871BDAE4127}"/>
          </ac:spMkLst>
        </pc:spChg>
      </pc:sldChg>
      <pc:sldChg chg="addSp modSp new mod setBg setClrOvrMap">
        <pc:chgData name="Li-Any van der Biezen" userId="S::lvdbiezen@davinci.nl::1c3f606f-aa66-4017-bde2-06a30b4160dd" providerId="AD" clId="Web-{0C1343D4-8D88-A5F5-1A5A-EA659F64C360}" dt="2019-12-11T13:26:20.153" v="4647"/>
        <pc:sldMkLst>
          <pc:docMk/>
          <pc:sldMk cId="3120368253" sldId="270"/>
        </pc:sldMkLst>
        <pc:spChg chg="mod">
          <ac:chgData name="Li-Any van der Biezen" userId="S::lvdbiezen@davinci.nl::1c3f606f-aa66-4017-bde2-06a30b4160dd" providerId="AD" clId="Web-{0C1343D4-8D88-A5F5-1A5A-EA659F64C360}" dt="2019-12-11T13:26:20.153" v="4647"/>
          <ac:spMkLst>
            <pc:docMk/>
            <pc:sldMk cId="3120368253" sldId="270"/>
            <ac:spMk id="2" creationId="{96A8A72C-D759-4BEE-B1AA-AE4F780619E4}"/>
          </ac:spMkLst>
        </pc:spChg>
        <pc:spChg chg="mod">
          <ac:chgData name="Li-Any van der Biezen" userId="S::lvdbiezen@davinci.nl::1c3f606f-aa66-4017-bde2-06a30b4160dd" providerId="AD" clId="Web-{0C1343D4-8D88-A5F5-1A5A-EA659F64C360}" dt="2019-12-11T13:26:20.153" v="4647"/>
          <ac:spMkLst>
            <pc:docMk/>
            <pc:sldMk cId="3120368253" sldId="270"/>
            <ac:spMk id="3" creationId="{AEDF4599-C134-4F67-8BD7-BB49D9AE0A26}"/>
          </ac:spMkLst>
        </pc:spChg>
        <pc:spChg chg="add">
          <ac:chgData name="Li-Any van der Biezen" userId="S::lvdbiezen@davinci.nl::1c3f606f-aa66-4017-bde2-06a30b4160dd" providerId="AD" clId="Web-{0C1343D4-8D88-A5F5-1A5A-EA659F64C360}" dt="2019-12-11T13:26:20.153" v="4647"/>
          <ac:spMkLst>
            <pc:docMk/>
            <pc:sldMk cId="3120368253" sldId="270"/>
            <ac:spMk id="8" creationId="{74CD14DB-BB81-479F-A1FC-1C75640E9F84}"/>
          </ac:spMkLst>
        </pc:spChg>
        <pc:spChg chg="add">
          <ac:chgData name="Li-Any van der Biezen" userId="S::lvdbiezen@davinci.nl::1c3f606f-aa66-4017-bde2-06a30b4160dd" providerId="AD" clId="Web-{0C1343D4-8D88-A5F5-1A5A-EA659F64C360}" dt="2019-12-11T13:26:20.153" v="4647"/>
          <ac:spMkLst>
            <pc:docMk/>
            <pc:sldMk cId="3120368253" sldId="270"/>
            <ac:spMk id="10" creationId="{C943A91B-7CA7-4592-A975-73B1BF8C4C74}"/>
          </ac:spMkLst>
        </pc:spChg>
        <pc:spChg chg="add">
          <ac:chgData name="Li-Any van der Biezen" userId="S::lvdbiezen@davinci.nl::1c3f606f-aa66-4017-bde2-06a30b4160dd" providerId="AD" clId="Web-{0C1343D4-8D88-A5F5-1A5A-EA659F64C360}" dt="2019-12-11T13:26:20.153" v="4647"/>
          <ac:spMkLst>
            <pc:docMk/>
            <pc:sldMk cId="3120368253" sldId="270"/>
            <ac:spMk id="12" creationId="{EC471314-E46A-414B-8D91-74880E84F187}"/>
          </ac:spMkLst>
        </pc:spChg>
        <pc:spChg chg="add">
          <ac:chgData name="Li-Any van der Biezen" userId="S::lvdbiezen@davinci.nl::1c3f606f-aa66-4017-bde2-06a30b4160dd" providerId="AD" clId="Web-{0C1343D4-8D88-A5F5-1A5A-EA659F64C360}" dt="2019-12-11T13:26:20.153" v="4647"/>
          <ac:spMkLst>
            <pc:docMk/>
            <pc:sldMk cId="3120368253" sldId="270"/>
            <ac:spMk id="14" creationId="{6A681326-1C9D-44A3-A627-3871BDAE41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9DF96-02A3-4933-BEEF-04FD3E2C3531}" type="datetimeFigureOut">
              <a:rPr lang="en-US"/>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7C88D-A846-41CE-8182-4B5F922ACB16}" type="slidenum">
              <a:rPr lang="en-US"/>
              <a:t>‹nr.›</a:t>
            </a:fld>
            <a:endParaRPr lang="en-US"/>
          </a:p>
        </p:txBody>
      </p:sp>
    </p:spTree>
    <p:extLst>
      <p:ext uri="{BB962C8B-B14F-4D97-AF65-F5344CB8AC3E}">
        <p14:creationId xmlns:p14="http://schemas.microsoft.com/office/powerpoint/2010/main" val="395817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LJhhx83NZO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Studiehandleiding</a:t>
            </a:r>
            <a:r>
              <a:rPr lang="en-US" dirty="0">
                <a:cs typeface="Calibri"/>
              </a:rPr>
              <a:t> </a:t>
            </a:r>
            <a:r>
              <a:rPr lang="en-US" dirty="0" err="1">
                <a:cs typeface="Calibri"/>
              </a:rPr>
              <a:t>blz</a:t>
            </a:r>
            <a:r>
              <a:rPr lang="en-US" dirty="0">
                <a:cs typeface="Calibri"/>
              </a:rPr>
              <a:t> 8</a:t>
            </a:r>
          </a:p>
          <a:p>
            <a:endParaRPr lang="en-US" dirty="0">
              <a:cs typeface="Calibri"/>
            </a:endParaRPr>
          </a:p>
        </p:txBody>
      </p:sp>
      <p:sp>
        <p:nvSpPr>
          <p:cNvPr id="4" name="Slide Number Placeholder 3"/>
          <p:cNvSpPr>
            <a:spLocks noGrp="1"/>
          </p:cNvSpPr>
          <p:nvPr>
            <p:ph type="sldNum" sz="quarter" idx="5"/>
          </p:nvPr>
        </p:nvSpPr>
        <p:spPr/>
        <p:txBody>
          <a:bodyPr/>
          <a:lstStyle/>
          <a:p>
            <a:fld id="{53E7C88D-A846-41CE-8182-4B5F922ACB16}" type="slidenum">
              <a:rPr lang="en-US"/>
              <a:t>2</a:t>
            </a:fld>
            <a:endParaRPr lang="en-US"/>
          </a:p>
        </p:txBody>
      </p:sp>
    </p:spTree>
    <p:extLst>
      <p:ext uri="{BB962C8B-B14F-4D97-AF65-F5344CB8AC3E}">
        <p14:creationId xmlns:p14="http://schemas.microsoft.com/office/powerpoint/2010/main" val="165203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Antw</a:t>
            </a:r>
            <a:r>
              <a:rPr lang="en-US" dirty="0">
                <a:cs typeface="Calibri"/>
              </a:rPr>
              <a:t>: eigen </a:t>
            </a:r>
            <a:r>
              <a:rPr lang="en-US" dirty="0" err="1">
                <a:cs typeface="Calibri"/>
              </a:rPr>
              <a:t>gedrag</a:t>
            </a:r>
            <a:r>
              <a:rPr lang="en-US" dirty="0">
                <a:cs typeface="Calibri"/>
              </a:rPr>
              <a:t> </a:t>
            </a:r>
            <a:r>
              <a:rPr lang="en-US" dirty="0" err="1">
                <a:cs typeface="Calibri"/>
              </a:rPr>
              <a:t>tegenover</a:t>
            </a:r>
            <a:r>
              <a:rPr lang="en-US" dirty="0">
                <a:cs typeface="Calibri"/>
              </a:rPr>
              <a:t> </a:t>
            </a:r>
            <a:r>
              <a:rPr lang="en-US" dirty="0" err="1">
                <a:cs typeface="Calibri"/>
              </a:rPr>
              <a:t>kinderen</a:t>
            </a:r>
            <a:r>
              <a:rPr lang="en-US" dirty="0">
                <a:cs typeface="Calibri"/>
              </a:rPr>
              <a:t> (</a:t>
            </a:r>
            <a:r>
              <a:rPr lang="en-US" dirty="0" err="1">
                <a:cs typeface="Calibri"/>
              </a:rPr>
              <a:t>omgang</a:t>
            </a:r>
            <a:r>
              <a:rPr lang="en-US" dirty="0">
                <a:cs typeface="Calibri"/>
              </a:rPr>
              <a:t>/ </a:t>
            </a:r>
            <a:r>
              <a:rPr lang="en-US" dirty="0" err="1">
                <a:cs typeface="Calibri"/>
              </a:rPr>
              <a:t>benadering</a:t>
            </a:r>
            <a:r>
              <a:rPr lang="en-US" dirty="0">
                <a:cs typeface="Calibri"/>
              </a:rPr>
              <a:t> </a:t>
            </a:r>
            <a:r>
              <a:rPr lang="en-US" dirty="0" err="1">
                <a:cs typeface="Calibri"/>
              </a:rPr>
              <a:t>ect</a:t>
            </a:r>
            <a:r>
              <a:rPr lang="en-US" dirty="0">
                <a:cs typeface="Calibri"/>
              </a:rPr>
              <a:t>)</a:t>
            </a:r>
          </a:p>
          <a:p>
            <a:r>
              <a:rPr lang="en-US" dirty="0">
                <a:cs typeface="Calibri"/>
              </a:rPr>
              <a:t>    </a:t>
            </a:r>
            <a:r>
              <a:rPr lang="en-US" dirty="0" err="1">
                <a:cs typeface="Calibri"/>
              </a:rPr>
              <a:t>Aan</a:t>
            </a:r>
            <a:r>
              <a:rPr lang="en-US" dirty="0">
                <a:cs typeface="Calibri"/>
              </a:rPr>
              <a:t> </a:t>
            </a:r>
            <a:r>
              <a:rPr lang="en-US" dirty="0" err="1">
                <a:cs typeface="Calibri"/>
              </a:rPr>
              <a:t>te</a:t>
            </a:r>
            <a:r>
              <a:rPr lang="en-US" dirty="0">
                <a:cs typeface="Calibri"/>
              </a:rPr>
              <a:t> </a:t>
            </a:r>
            <a:r>
              <a:rPr lang="en-US" dirty="0" err="1">
                <a:cs typeface="Calibri"/>
              </a:rPr>
              <a:t>sluiten</a:t>
            </a:r>
            <a:r>
              <a:rPr lang="en-US" dirty="0">
                <a:cs typeface="Calibri"/>
              </a:rPr>
              <a:t> </a:t>
            </a:r>
            <a:r>
              <a:rPr lang="en-US" dirty="0" err="1">
                <a:cs typeface="Calibri"/>
              </a:rPr>
              <a:t>bij</a:t>
            </a:r>
            <a:r>
              <a:rPr lang="en-US" dirty="0">
                <a:cs typeface="Calibri"/>
              </a:rPr>
              <a:t> </a:t>
            </a:r>
            <a:r>
              <a:rPr lang="en-US" dirty="0" err="1">
                <a:cs typeface="Calibri"/>
              </a:rPr>
              <a:t>hun</a:t>
            </a:r>
            <a:r>
              <a:rPr lang="en-US" dirty="0">
                <a:cs typeface="Calibri"/>
              </a:rPr>
              <a:t> </a:t>
            </a:r>
            <a:r>
              <a:rPr lang="en-US" dirty="0" err="1">
                <a:cs typeface="Calibri"/>
              </a:rPr>
              <a:t>belevingswereld</a:t>
            </a:r>
            <a:r>
              <a:rPr lang="en-US" dirty="0">
                <a:cs typeface="Calibri"/>
              </a:rPr>
              <a:t>, en de </a:t>
            </a:r>
            <a:r>
              <a:rPr lang="en-US" dirty="0" err="1">
                <a:cs typeface="Calibri"/>
              </a:rPr>
              <a:t>keuze</a:t>
            </a:r>
            <a:r>
              <a:rPr lang="en-US" dirty="0">
                <a:cs typeface="Calibri"/>
              </a:rPr>
              <a:t> die je </a:t>
            </a:r>
            <a:r>
              <a:rPr lang="en-US" dirty="0" err="1">
                <a:cs typeface="Calibri"/>
              </a:rPr>
              <a:t>maakt</a:t>
            </a:r>
            <a:r>
              <a:rPr lang="en-US" dirty="0">
                <a:cs typeface="Calibri"/>
              </a:rPr>
              <a:t> om elk kind </a:t>
            </a:r>
            <a:r>
              <a:rPr lang="en-US" dirty="0" err="1">
                <a:cs typeface="Calibri"/>
              </a:rPr>
              <a:t>zich</a:t>
            </a:r>
            <a:r>
              <a:rPr lang="en-US" dirty="0">
                <a:cs typeface="Calibri"/>
              </a:rPr>
              <a:t> </a:t>
            </a:r>
            <a:r>
              <a:rPr lang="en-US" dirty="0" err="1">
                <a:cs typeface="Calibri"/>
              </a:rPr>
              <a:t>veilig</a:t>
            </a:r>
            <a:r>
              <a:rPr lang="en-US" dirty="0">
                <a:cs typeface="Calibri"/>
              </a:rPr>
              <a:t> </a:t>
            </a:r>
            <a:r>
              <a:rPr lang="en-US" dirty="0" err="1">
                <a:cs typeface="Calibri"/>
              </a:rPr>
              <a:t>te</a:t>
            </a:r>
            <a:r>
              <a:rPr lang="en-US" dirty="0">
                <a:cs typeface="Calibri"/>
              </a:rPr>
              <a:t> </a:t>
            </a:r>
            <a:r>
              <a:rPr lang="en-US" dirty="0" err="1">
                <a:cs typeface="Calibri"/>
              </a:rPr>
              <a:t>laten</a:t>
            </a:r>
            <a:r>
              <a:rPr lang="en-US" dirty="0">
                <a:cs typeface="Calibri"/>
              </a:rPr>
              <a:t> </a:t>
            </a:r>
            <a:r>
              <a:rPr lang="en-US" dirty="0" err="1">
                <a:cs typeface="Calibri"/>
              </a:rPr>
              <a:t>voelen</a:t>
            </a:r>
            <a:r>
              <a:rPr lang="en-US" dirty="0">
                <a:cs typeface="Calibri"/>
              </a:rPr>
              <a:t>.  </a:t>
            </a:r>
          </a:p>
          <a:p>
            <a:r>
              <a:rPr lang="en-US" dirty="0" err="1">
                <a:cs typeface="Calibri"/>
              </a:rPr>
              <a:t>Bv</a:t>
            </a:r>
            <a:r>
              <a:rPr lang="en-US" dirty="0">
                <a:cs typeface="Calibri"/>
              </a:rPr>
              <a:t> de </a:t>
            </a:r>
            <a:r>
              <a:rPr lang="en-US" dirty="0" err="1">
                <a:cs typeface="Calibri"/>
              </a:rPr>
              <a:t>inrichting</a:t>
            </a:r>
            <a:r>
              <a:rPr lang="en-US" dirty="0">
                <a:cs typeface="Calibri"/>
              </a:rPr>
              <a:t> of </a:t>
            </a:r>
            <a:r>
              <a:rPr lang="en-US" dirty="0" err="1">
                <a:cs typeface="Calibri"/>
              </a:rPr>
              <a:t>aankleding</a:t>
            </a:r>
            <a:r>
              <a:rPr lang="en-US" dirty="0">
                <a:cs typeface="Calibri"/>
              </a:rPr>
              <a:t>  van je </a:t>
            </a:r>
            <a:r>
              <a:rPr lang="en-US" dirty="0" err="1">
                <a:cs typeface="Calibri"/>
              </a:rPr>
              <a:t>leslokaal</a:t>
            </a:r>
            <a:r>
              <a:rPr lang="en-US" dirty="0">
                <a:cs typeface="Calibri"/>
              </a:rPr>
              <a:t>/</a:t>
            </a:r>
            <a:r>
              <a:rPr lang="en-US" dirty="0" err="1">
                <a:cs typeface="Calibri"/>
              </a:rPr>
              <a:t>groep</a:t>
            </a:r>
            <a:r>
              <a:rPr lang="en-US" dirty="0">
                <a:cs typeface="Calibri"/>
              </a:rPr>
              <a:t> en </a:t>
            </a:r>
            <a:r>
              <a:rPr lang="en-US" dirty="0" err="1">
                <a:cs typeface="Calibri"/>
              </a:rPr>
              <a:t>spelmateriaal</a:t>
            </a:r>
            <a:r>
              <a:rPr lang="en-US" dirty="0">
                <a:cs typeface="Calibri"/>
              </a:rPr>
              <a:t> ( </a:t>
            </a:r>
            <a:r>
              <a:rPr lang="en-US" dirty="0" err="1">
                <a:cs typeface="Calibri"/>
              </a:rPr>
              <a:t>moet</a:t>
            </a:r>
            <a:r>
              <a:rPr lang="en-US" dirty="0">
                <a:cs typeface="Calibri"/>
              </a:rPr>
              <a:t> divers </a:t>
            </a:r>
            <a:r>
              <a:rPr lang="en-US" dirty="0" err="1">
                <a:cs typeface="Calibri"/>
              </a:rPr>
              <a:t>zijn</a:t>
            </a:r>
            <a:r>
              <a:rPr lang="en-US" dirty="0">
                <a:cs typeface="Calibri"/>
              </a:rPr>
              <a:t>) </a:t>
            </a:r>
          </a:p>
          <a:p>
            <a:endParaRPr lang="en-US" dirty="0">
              <a:cs typeface="Calibri"/>
            </a:endParaRPr>
          </a:p>
          <a:p>
            <a:endParaRPr lang="en-US" dirty="0">
              <a:cs typeface="Calibri"/>
            </a:endParaRPr>
          </a:p>
          <a:p>
            <a:r>
              <a:rPr lang="en-US" dirty="0">
                <a:cs typeface="Calibri"/>
              </a:rPr>
              <a:t>Op </a:t>
            </a:r>
            <a:r>
              <a:rPr lang="en-US" dirty="0" err="1">
                <a:cs typeface="Calibri"/>
              </a:rPr>
              <a:t>paginga</a:t>
            </a:r>
            <a:r>
              <a:rPr lang="en-US" dirty="0">
                <a:cs typeface="Calibri"/>
              </a:rPr>
              <a:t> 107-108veel </a:t>
            </a:r>
            <a:r>
              <a:rPr lang="en-US" dirty="0" err="1">
                <a:cs typeface="Calibri"/>
              </a:rPr>
              <a:t>voorbeeld</a:t>
            </a: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53E7C88D-A846-41CE-8182-4B5F922ACB16}" type="slidenum">
              <a:rPr lang="en-US"/>
              <a:t>5</a:t>
            </a:fld>
            <a:endParaRPr lang="en-US"/>
          </a:p>
        </p:txBody>
      </p:sp>
    </p:spTree>
    <p:extLst>
      <p:ext uri="{BB962C8B-B14F-4D97-AF65-F5344CB8AC3E}">
        <p14:creationId xmlns:p14="http://schemas.microsoft.com/office/powerpoint/2010/main" val="376935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3E7C88D-A846-41CE-8182-4B5F922ACB16}" type="slidenum">
              <a:rPr lang="en-US"/>
              <a:t>6</a:t>
            </a:fld>
            <a:endParaRPr lang="en-US"/>
          </a:p>
        </p:txBody>
      </p:sp>
    </p:spTree>
    <p:extLst>
      <p:ext uri="{BB962C8B-B14F-4D97-AF65-F5344CB8AC3E}">
        <p14:creationId xmlns:p14="http://schemas.microsoft.com/office/powerpoint/2010/main" val="167146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dirty="0" smtClean="0"/>
              <a:t>1. Minister van</a:t>
            </a:r>
            <a:r>
              <a:rPr lang="nl-NL" baseline="0" dirty="0" smtClean="0"/>
              <a:t> </a:t>
            </a:r>
            <a:r>
              <a:rPr lang="nl-NL" baseline="0" dirty="0" err="1" smtClean="0"/>
              <a:t>Engelshoven</a:t>
            </a:r>
            <a:r>
              <a:rPr lang="nl-NL" baseline="0" dirty="0" smtClean="0"/>
              <a:t> wilde dit invoeren (net als in Frankrijk)…een scheiding tussen jongens en meisjesspeelgoed. Waarom? </a:t>
            </a:r>
            <a:endParaRPr lang="nl-NL" dirty="0" smtClean="0"/>
          </a:p>
          <a:p>
            <a:r>
              <a:rPr lang="nl-NL" dirty="0" smtClean="0"/>
              <a:t>2. Het is  belangrijk om aan te geven dat kwaliteiten geapprecieerd worden vanwege hun inhoud, en niet zozeer om wie die tentoon spreidt. Apprecieer dus zowel jongens als meisjes om het vertonen van netheid, autonomie, stiptheid, het durven nemen van risico’s, zorgend gedrag, hard werken, etc.</a:t>
            </a:r>
          </a:p>
          <a:p>
            <a:r>
              <a:rPr lang="nl-NL" dirty="0" smtClean="0"/>
              <a:t>3. Het is normaal dat van jongens verwacht wordt meer te helpen bij het versleuren van banken, verzetten van stoelen, … dan meisjes. Hoewel mannen gemiddeld genomen meer spiermassa hebben dan vrouwen, kan je je afvragen in welke mate dit verschil relevant is voor kleine taken zoals het verplaatsen van banken en stoelen. Desalniettemin worden de meeste taken heel genderstereotiep verdeeld, waardoor deze ideeën steeds opnieuw bevestigd worden.</a:t>
            </a:r>
          </a:p>
          <a:p>
            <a:r>
              <a:rPr lang="nl-NL" dirty="0" smtClean="0"/>
              <a:t>4. Denk aan het spotje</a:t>
            </a:r>
            <a:r>
              <a:rPr lang="nl-NL" baseline="0" dirty="0" smtClean="0"/>
              <a:t> van </a:t>
            </a:r>
            <a:r>
              <a:rPr lang="nl-NL" baseline="0" dirty="0" err="1" smtClean="0"/>
              <a:t>sire</a:t>
            </a:r>
            <a:r>
              <a:rPr lang="nl-NL" baseline="0" dirty="0" smtClean="0"/>
              <a:t>. Mag jou jongen een jongen zijn?</a:t>
            </a:r>
          </a:p>
          <a:p>
            <a:r>
              <a:rPr lang="nl-NL" sz="1200" b="0" i="0" kern="1200" dirty="0" smtClean="0">
                <a:solidFill>
                  <a:schemeClr val="tx1"/>
                </a:solidFill>
                <a:effectLst/>
                <a:latin typeface="+mn-lt"/>
                <a:ea typeface="+mn-ea"/>
                <a:cs typeface="+mn-cs"/>
              </a:rPr>
              <a:t>Ouders zijn minder geneigd om hun kind ver weg te laten gaan. In Vlaanderen leidt dat er bijvoorbeeld toe dat er in wijken </a:t>
            </a:r>
            <a:r>
              <a:rPr lang="nl-NL" sz="1200" b="0" i="0" kern="1200" dirty="0" err="1" smtClean="0">
                <a:solidFill>
                  <a:schemeClr val="tx1"/>
                </a:solidFill>
                <a:effectLst/>
                <a:latin typeface="+mn-lt"/>
                <a:ea typeface="+mn-ea"/>
                <a:cs typeface="+mn-cs"/>
              </a:rPr>
              <a:t>leefstraten</a:t>
            </a:r>
            <a:r>
              <a:rPr lang="nl-NL" sz="1200" b="0" i="0" kern="1200" dirty="0" smtClean="0">
                <a:solidFill>
                  <a:schemeClr val="tx1"/>
                </a:solidFill>
                <a:effectLst/>
                <a:latin typeface="+mn-lt"/>
                <a:ea typeface="+mn-ea"/>
                <a:cs typeface="+mn-cs"/>
              </a:rPr>
              <a:t> worden aangelegd om veilig in te kunnen spelen, terwijl er ook een park om de hoek is. Dat vinden ouders dan toch te ver. Dit is inderdaad een relatief recente ontwikkeling, maar de redenen kunnen divers zijn. Ouders denken meer na over de opvoeding, zijn beter geïnformeerd over gevaren en steeds hoger opgeleid. Ze willen niet dat er iets fout gaat.</a:t>
            </a:r>
            <a:endParaRPr lang="nl-NL" dirty="0"/>
          </a:p>
        </p:txBody>
      </p:sp>
      <p:sp>
        <p:nvSpPr>
          <p:cNvPr id="4" name="Tijdelijke aanduiding voor dianummer 3"/>
          <p:cNvSpPr>
            <a:spLocks noGrp="1"/>
          </p:cNvSpPr>
          <p:nvPr>
            <p:ph type="sldNum" sz="quarter" idx="10"/>
          </p:nvPr>
        </p:nvSpPr>
        <p:spPr/>
        <p:txBody>
          <a:bodyPr/>
          <a:lstStyle/>
          <a:p>
            <a:fld id="{53E7C88D-A846-41CE-8182-4B5F922ACB16}" type="slidenum">
              <a:rPr lang="en-US" smtClean="0"/>
              <a:t>7</a:t>
            </a:fld>
            <a:endParaRPr lang="en-US"/>
          </a:p>
        </p:txBody>
      </p:sp>
    </p:spTree>
    <p:extLst>
      <p:ext uri="{BB962C8B-B14F-4D97-AF65-F5344CB8AC3E}">
        <p14:creationId xmlns:p14="http://schemas.microsoft.com/office/powerpoint/2010/main" val="344740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Wat is </a:t>
            </a:r>
            <a:r>
              <a:rPr lang="en-US" dirty="0" err="1"/>
              <a:t>een</a:t>
            </a:r>
            <a:r>
              <a:rPr lang="en-US" dirty="0"/>
              <a:t> </a:t>
            </a:r>
            <a:r>
              <a:rPr lang="en-US" dirty="0" err="1"/>
              <a:t>echte</a:t>
            </a:r>
            <a:r>
              <a:rPr lang="en-US" dirty="0"/>
              <a:t> man of </a:t>
            </a:r>
            <a:r>
              <a:rPr lang="en-US" dirty="0" err="1"/>
              <a:t>een</a:t>
            </a:r>
            <a:r>
              <a:rPr lang="en-US" dirty="0"/>
              <a:t> </a:t>
            </a:r>
            <a:r>
              <a:rPr lang="en-US" dirty="0" err="1"/>
              <a:t>echte</a:t>
            </a:r>
            <a:r>
              <a:rPr lang="en-US" dirty="0"/>
              <a:t> vrouw?</a:t>
            </a:r>
          </a:p>
          <a:p>
            <a:pPr marL="285750" indent="-285750">
              <a:buFont typeface="Arial"/>
              <a:buChar char="•"/>
            </a:pPr>
            <a:r>
              <a:rPr lang="en-US" dirty="0" err="1"/>
              <a:t>Waarom</a:t>
            </a:r>
            <a:r>
              <a:rPr lang="en-US" dirty="0"/>
              <a:t> </a:t>
            </a:r>
            <a:r>
              <a:rPr lang="en-US" dirty="0" err="1"/>
              <a:t>zijn</a:t>
            </a:r>
            <a:r>
              <a:rPr lang="en-US" dirty="0"/>
              <a:t> </a:t>
            </a:r>
            <a:r>
              <a:rPr lang="en-US" dirty="0" err="1"/>
              <a:t>er</a:t>
            </a:r>
            <a:r>
              <a:rPr lang="en-US" dirty="0"/>
              <a:t> </a:t>
            </a:r>
            <a:r>
              <a:rPr lang="en-US" dirty="0" err="1"/>
              <a:t>verschillen</a:t>
            </a:r>
            <a:r>
              <a:rPr lang="en-US" dirty="0"/>
              <a:t> </a:t>
            </a:r>
            <a:r>
              <a:rPr lang="en-US" dirty="0" err="1"/>
              <a:t>tussen</a:t>
            </a:r>
            <a:r>
              <a:rPr lang="en-US" dirty="0"/>
              <a:t> </a:t>
            </a:r>
            <a:r>
              <a:rPr lang="en-US" dirty="0" err="1"/>
              <a:t>jongens</a:t>
            </a:r>
            <a:r>
              <a:rPr lang="en-US" dirty="0"/>
              <a:t> en </a:t>
            </a:r>
            <a:r>
              <a:rPr lang="en-US" dirty="0" err="1"/>
              <a:t>meisjes</a:t>
            </a:r>
            <a:r>
              <a:rPr lang="en-US" dirty="0" smtClean="0"/>
              <a:t>? Om </a:t>
            </a:r>
            <a:r>
              <a:rPr lang="en-US" dirty="0" err="1" smtClean="0"/>
              <a:t>elkaar</a:t>
            </a:r>
            <a:r>
              <a:rPr lang="en-US" dirty="0" smtClean="0"/>
              <a:t> </a:t>
            </a:r>
            <a:r>
              <a:rPr lang="en-US" dirty="0" err="1" smtClean="0"/>
              <a:t>aan</a:t>
            </a:r>
            <a:r>
              <a:rPr lang="en-US" dirty="0" smtClean="0"/>
              <a:t> </a:t>
            </a:r>
            <a:r>
              <a:rPr lang="en-US" dirty="0" err="1" smtClean="0"/>
              <a:t>te</a:t>
            </a:r>
            <a:r>
              <a:rPr lang="en-US" dirty="0" smtClean="0"/>
              <a:t> </a:t>
            </a:r>
            <a:r>
              <a:rPr lang="en-US" dirty="0" err="1" smtClean="0"/>
              <a:t>vullen</a:t>
            </a:r>
            <a:r>
              <a:rPr lang="en-US" dirty="0" smtClean="0"/>
              <a:t>! </a:t>
            </a:r>
            <a:r>
              <a:rPr lang="en-US" dirty="0" err="1" smtClean="0"/>
              <a:t>Mannelijke</a:t>
            </a:r>
            <a:r>
              <a:rPr lang="en-US" baseline="0" dirty="0" smtClean="0"/>
              <a:t> hormone</a:t>
            </a:r>
          </a:p>
          <a:p>
            <a:pPr marL="0" indent="0">
              <a:buFont typeface="Arial"/>
              <a:buNone/>
            </a:pPr>
            <a:r>
              <a:rPr lang="en-US" baseline="0" dirty="0" err="1" smtClean="0">
                <a:cs typeface="Calibri"/>
              </a:rPr>
              <a:t>Zorgen</a:t>
            </a:r>
            <a:r>
              <a:rPr lang="en-US" baseline="0" dirty="0" smtClean="0">
                <a:cs typeface="Calibri"/>
              </a:rPr>
              <a:t> </a:t>
            </a:r>
            <a:r>
              <a:rPr lang="en-US" baseline="0" dirty="0" err="1" smtClean="0">
                <a:cs typeface="Calibri"/>
              </a:rPr>
              <a:t>voor</a:t>
            </a:r>
            <a:r>
              <a:rPr lang="en-US" baseline="0" dirty="0" smtClean="0">
                <a:cs typeface="Calibri"/>
              </a:rPr>
              <a:t> </a:t>
            </a:r>
            <a:r>
              <a:rPr lang="en-US" baseline="0" dirty="0" err="1" smtClean="0">
                <a:cs typeface="Calibri"/>
              </a:rPr>
              <a:t>ondernemend</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risicovol</a:t>
            </a:r>
            <a:r>
              <a:rPr lang="en-US" baseline="0" dirty="0" smtClean="0">
                <a:cs typeface="Calibri"/>
              </a:rPr>
              <a:t> </a:t>
            </a:r>
            <a:r>
              <a:rPr lang="en-US" baseline="0" dirty="0" err="1" smtClean="0">
                <a:cs typeface="Calibri"/>
              </a:rPr>
              <a:t>gedrag</a:t>
            </a:r>
            <a:r>
              <a:rPr lang="en-US" baseline="0" dirty="0" smtClean="0">
                <a:cs typeface="Calibri"/>
              </a:rPr>
              <a:t> </a:t>
            </a:r>
            <a:r>
              <a:rPr lang="en-US" baseline="0" dirty="0" err="1" smtClean="0">
                <a:cs typeface="Calibri"/>
              </a:rPr>
              <a:t>meisjes</a:t>
            </a:r>
            <a:r>
              <a:rPr lang="en-US" baseline="0" dirty="0" smtClean="0">
                <a:cs typeface="Calibri"/>
              </a:rPr>
              <a:t> hormone </a:t>
            </a:r>
            <a:r>
              <a:rPr lang="en-US" baseline="0" dirty="0" err="1" smtClean="0">
                <a:cs typeface="Calibri"/>
              </a:rPr>
              <a:t>hebben</a:t>
            </a:r>
            <a:r>
              <a:rPr lang="en-US" baseline="0" dirty="0" smtClean="0">
                <a:cs typeface="Calibri"/>
              </a:rPr>
              <a:t> </a:t>
            </a:r>
            <a:r>
              <a:rPr lang="en-US" baseline="0" dirty="0" err="1" smtClean="0">
                <a:cs typeface="Calibri"/>
              </a:rPr>
              <a:t>juist</a:t>
            </a:r>
            <a:r>
              <a:rPr lang="en-US" baseline="0" dirty="0" smtClean="0">
                <a:cs typeface="Calibri"/>
              </a:rPr>
              <a:t> </a:t>
            </a:r>
            <a:r>
              <a:rPr lang="en-US" baseline="0" dirty="0" err="1" smtClean="0">
                <a:cs typeface="Calibri"/>
              </a:rPr>
              <a:t>een</a:t>
            </a:r>
            <a:r>
              <a:rPr lang="en-US" baseline="0" dirty="0" smtClean="0">
                <a:cs typeface="Calibri"/>
              </a:rPr>
              <a:t> </a:t>
            </a:r>
            <a:r>
              <a:rPr lang="en-US" baseline="0" dirty="0" err="1" smtClean="0">
                <a:cs typeface="Calibri"/>
              </a:rPr>
              <a:t>dempende</a:t>
            </a:r>
            <a:r>
              <a:rPr lang="en-US" baseline="0" dirty="0" smtClean="0">
                <a:cs typeface="Calibri"/>
              </a:rPr>
              <a:t> </a:t>
            </a:r>
            <a:r>
              <a:rPr lang="en-US" baseline="0" dirty="0" err="1" smtClean="0">
                <a:cs typeface="Calibri"/>
              </a:rPr>
              <a:t>werking</a:t>
            </a:r>
            <a:r>
              <a:rPr lang="en-US" baseline="0" dirty="0" smtClean="0">
                <a:cs typeface="Calibri"/>
              </a:rPr>
              <a:t>.</a:t>
            </a:r>
            <a:endParaRPr lang="en-US" dirty="0">
              <a:cs typeface="Calibri"/>
            </a:endParaRPr>
          </a:p>
          <a:p>
            <a:pPr marL="285750" indent="-285750">
              <a:buFont typeface="Arial"/>
              <a:buChar char="•"/>
            </a:pPr>
            <a:r>
              <a:rPr lang="en-US" dirty="0"/>
              <a:t>Hoe </a:t>
            </a:r>
            <a:r>
              <a:rPr lang="en-US" dirty="0" err="1"/>
              <a:t>zou</a:t>
            </a:r>
            <a:r>
              <a:rPr lang="en-US" dirty="0"/>
              <a:t> het </a:t>
            </a:r>
            <a:r>
              <a:rPr lang="en-US" dirty="0" err="1"/>
              <a:t>zijn</a:t>
            </a:r>
            <a:r>
              <a:rPr lang="en-US" dirty="0"/>
              <a:t> </a:t>
            </a:r>
            <a:r>
              <a:rPr lang="en-US" dirty="0" err="1"/>
              <a:t>als</a:t>
            </a:r>
            <a:r>
              <a:rPr lang="en-US" dirty="0"/>
              <a:t> </a:t>
            </a:r>
            <a:r>
              <a:rPr lang="en-US" dirty="0" err="1"/>
              <a:t>er</a:t>
            </a:r>
            <a:r>
              <a:rPr lang="en-US" dirty="0"/>
              <a:t> </a:t>
            </a:r>
            <a:r>
              <a:rPr lang="en-US" dirty="0" err="1"/>
              <a:t>geen</a:t>
            </a:r>
            <a:r>
              <a:rPr lang="en-US" dirty="0"/>
              <a:t> </a:t>
            </a:r>
            <a:r>
              <a:rPr lang="en-US" dirty="0" err="1"/>
              <a:t>verschil</a:t>
            </a:r>
            <a:r>
              <a:rPr lang="en-US" dirty="0"/>
              <a:t> </a:t>
            </a:r>
            <a:r>
              <a:rPr lang="en-US" dirty="0" err="1"/>
              <a:t>zou</a:t>
            </a:r>
            <a:r>
              <a:rPr lang="en-US" dirty="0"/>
              <a:t> </a:t>
            </a:r>
            <a:r>
              <a:rPr lang="en-US" dirty="0" err="1"/>
              <a:t>zijn</a:t>
            </a:r>
            <a:r>
              <a:rPr lang="en-US" dirty="0"/>
              <a:t> </a:t>
            </a:r>
            <a:r>
              <a:rPr lang="en-US" dirty="0" err="1"/>
              <a:t>tussen</a:t>
            </a:r>
            <a:r>
              <a:rPr lang="en-US" dirty="0"/>
              <a:t> </a:t>
            </a:r>
            <a:r>
              <a:rPr lang="en-US" dirty="0" err="1"/>
              <a:t>jongens</a:t>
            </a:r>
            <a:r>
              <a:rPr lang="en-US" dirty="0"/>
              <a:t> en </a:t>
            </a:r>
            <a:r>
              <a:rPr lang="en-US" dirty="0" err="1"/>
              <a:t>meisjes</a:t>
            </a:r>
            <a:r>
              <a:rPr lang="en-US" dirty="0"/>
              <a:t>?</a:t>
            </a:r>
            <a:endParaRPr lang="en-US" dirty="0">
              <a:cs typeface="Calibri"/>
            </a:endParaRPr>
          </a:p>
          <a:p>
            <a:pPr marL="285750" indent="-285750">
              <a:buFont typeface="Arial"/>
              <a:buChar char="•"/>
            </a:pPr>
            <a:r>
              <a:rPr lang="en-US" dirty="0" err="1" smtClean="0"/>
              <a:t>Zijn</a:t>
            </a:r>
            <a:r>
              <a:rPr lang="en-US" dirty="0" smtClean="0"/>
              <a:t> </a:t>
            </a:r>
            <a:r>
              <a:rPr lang="en-US" dirty="0"/>
              <a:t>de </a:t>
            </a:r>
            <a:r>
              <a:rPr lang="en-US" dirty="0" err="1"/>
              <a:t>verschillen</a:t>
            </a:r>
            <a:r>
              <a:rPr lang="en-US" dirty="0"/>
              <a:t> </a:t>
            </a:r>
            <a:r>
              <a:rPr lang="en-US" dirty="0" err="1"/>
              <a:t>tussen</a:t>
            </a:r>
            <a:r>
              <a:rPr lang="en-US" dirty="0"/>
              <a:t> </a:t>
            </a:r>
            <a:r>
              <a:rPr lang="en-US" dirty="0" err="1"/>
              <a:t>jongen</a:t>
            </a:r>
            <a:r>
              <a:rPr lang="en-US" dirty="0"/>
              <a:t> en </a:t>
            </a:r>
            <a:r>
              <a:rPr lang="en-US" dirty="0" err="1"/>
              <a:t>meisje</a:t>
            </a:r>
            <a:r>
              <a:rPr lang="en-US" dirty="0"/>
              <a:t> </a:t>
            </a:r>
            <a:r>
              <a:rPr lang="en-US" dirty="0" err="1"/>
              <a:t>gekomen</a:t>
            </a:r>
            <a:r>
              <a:rPr lang="en-US" dirty="0"/>
              <a:t> door je </a:t>
            </a:r>
            <a:r>
              <a:rPr lang="en-US" dirty="0" err="1"/>
              <a:t>opvoeding</a:t>
            </a:r>
            <a:r>
              <a:rPr lang="en-US" dirty="0"/>
              <a:t> of word je zo </a:t>
            </a:r>
            <a:r>
              <a:rPr lang="en-US" dirty="0" err="1"/>
              <a:t>geboren</a:t>
            </a:r>
            <a:r>
              <a:rPr lang="en-US" dirty="0"/>
              <a:t>, met al die </a:t>
            </a:r>
            <a:r>
              <a:rPr lang="en-US" dirty="0" err="1"/>
              <a:t>verschillen</a:t>
            </a:r>
            <a:r>
              <a:rPr lang="en-US" dirty="0"/>
              <a:t>?</a:t>
            </a:r>
            <a:r>
              <a:rPr lang="en-US" b="1" dirty="0"/>
              <a:t> </a:t>
            </a:r>
            <a:endParaRPr lang="en-US" dirty="0"/>
          </a:p>
          <a:p>
            <a:endParaRPr lang="en-US" dirty="0" smtClean="0">
              <a:cs typeface="Calibri"/>
            </a:endParaRPr>
          </a:p>
          <a:p>
            <a:r>
              <a:rPr lang="en-US" dirty="0" smtClean="0">
                <a:cs typeface="Calibri"/>
              </a:rPr>
              <a:t>Je word </a:t>
            </a:r>
            <a:r>
              <a:rPr lang="en-US" dirty="0" err="1" smtClean="0">
                <a:cs typeface="Calibri"/>
              </a:rPr>
              <a:t>geboren</a:t>
            </a:r>
            <a:r>
              <a:rPr lang="en-US" baseline="0" dirty="0" smtClean="0">
                <a:cs typeface="Calibri"/>
              </a:rPr>
              <a:t> </a:t>
            </a:r>
            <a:r>
              <a:rPr lang="en-US" baseline="0" dirty="0" err="1" smtClean="0">
                <a:cs typeface="Calibri"/>
              </a:rPr>
              <a:t>als</a:t>
            </a:r>
            <a:r>
              <a:rPr lang="en-US" baseline="0" dirty="0" smtClean="0">
                <a:cs typeface="Calibri"/>
              </a:rPr>
              <a:t> </a:t>
            </a:r>
            <a:r>
              <a:rPr lang="en-US" baseline="0" dirty="0" err="1" smtClean="0">
                <a:cs typeface="Calibri"/>
              </a:rPr>
              <a:t>jongen</a:t>
            </a:r>
            <a:r>
              <a:rPr lang="en-US" baseline="0" dirty="0" smtClean="0">
                <a:cs typeface="Calibri"/>
              </a:rPr>
              <a:t> of </a:t>
            </a:r>
            <a:r>
              <a:rPr lang="en-US" baseline="0" dirty="0" err="1" smtClean="0">
                <a:cs typeface="Calibri"/>
              </a:rPr>
              <a:t>als</a:t>
            </a:r>
            <a:r>
              <a:rPr lang="en-US" baseline="0" dirty="0" smtClean="0">
                <a:cs typeface="Calibri"/>
              </a:rPr>
              <a:t> </a:t>
            </a:r>
            <a:r>
              <a:rPr lang="en-US" baseline="0" dirty="0" err="1" smtClean="0">
                <a:cs typeface="Calibri"/>
              </a:rPr>
              <a:t>meisje</a:t>
            </a:r>
            <a:r>
              <a:rPr lang="en-US" baseline="0" dirty="0" smtClean="0">
                <a:cs typeface="Calibri"/>
              </a:rPr>
              <a:t>. </a:t>
            </a:r>
            <a:r>
              <a:rPr lang="en-US" baseline="0" dirty="0" err="1" smtClean="0">
                <a:cs typeface="Calibri"/>
              </a:rPr>
              <a:t>Uitzondering</a:t>
            </a:r>
            <a:r>
              <a:rPr lang="en-US" baseline="0" dirty="0" smtClean="0">
                <a:cs typeface="Calibri"/>
              </a:rPr>
              <a:t> </a:t>
            </a:r>
            <a:r>
              <a:rPr lang="en-US" baseline="0" dirty="0" err="1" smtClean="0">
                <a:cs typeface="Calibri"/>
              </a:rPr>
              <a:t>voor</a:t>
            </a:r>
            <a:r>
              <a:rPr lang="en-US" baseline="0" dirty="0" smtClean="0">
                <a:cs typeface="Calibri"/>
              </a:rPr>
              <a:t> </a:t>
            </a:r>
            <a:r>
              <a:rPr lang="en-US" baseline="0" dirty="0" err="1" smtClean="0">
                <a:cs typeface="Calibri"/>
              </a:rPr>
              <a:t>kinderen</a:t>
            </a:r>
            <a:r>
              <a:rPr lang="en-US" baseline="0" dirty="0" smtClean="0">
                <a:cs typeface="Calibri"/>
              </a:rPr>
              <a:t> die </a:t>
            </a:r>
            <a:r>
              <a:rPr lang="en-US" baseline="0" dirty="0" err="1" smtClean="0">
                <a:cs typeface="Calibri"/>
              </a:rPr>
              <a:t>niet</a:t>
            </a:r>
            <a:r>
              <a:rPr lang="en-US" baseline="0" dirty="0" smtClean="0">
                <a:cs typeface="Calibri"/>
              </a:rPr>
              <a:t> </a:t>
            </a:r>
            <a:r>
              <a:rPr lang="en-US" baseline="0" dirty="0" err="1" smtClean="0">
                <a:cs typeface="Calibri"/>
              </a:rPr>
              <a:t>als</a:t>
            </a:r>
            <a:r>
              <a:rPr lang="en-US" baseline="0" dirty="0" smtClean="0">
                <a:cs typeface="Calibri"/>
              </a:rPr>
              <a:t> </a:t>
            </a:r>
            <a:r>
              <a:rPr lang="en-US" baseline="0" dirty="0" err="1" smtClean="0">
                <a:cs typeface="Calibri"/>
              </a:rPr>
              <a:t>jongen</a:t>
            </a:r>
            <a:r>
              <a:rPr lang="en-US" baseline="0" dirty="0" smtClean="0">
                <a:cs typeface="Calibri"/>
              </a:rPr>
              <a:t> of </a:t>
            </a:r>
            <a:r>
              <a:rPr lang="en-US" baseline="0" dirty="0" err="1" smtClean="0">
                <a:cs typeface="Calibri"/>
              </a:rPr>
              <a:t>meisje</a:t>
            </a:r>
            <a:r>
              <a:rPr lang="en-US" baseline="0" dirty="0" smtClean="0">
                <a:cs typeface="Calibri"/>
              </a:rPr>
              <a:t> </a:t>
            </a:r>
            <a:r>
              <a:rPr lang="en-US" baseline="0" dirty="0" err="1" smtClean="0">
                <a:cs typeface="Calibri"/>
              </a:rPr>
              <a:t>geboren</a:t>
            </a:r>
            <a:r>
              <a:rPr lang="en-US" baseline="0" dirty="0" smtClean="0">
                <a:cs typeface="Calibri"/>
              </a:rPr>
              <a:t> </a:t>
            </a:r>
            <a:r>
              <a:rPr lang="en-US" baseline="0" dirty="0" err="1" smtClean="0">
                <a:cs typeface="Calibri"/>
              </a:rPr>
              <a:t>worden</a:t>
            </a:r>
            <a:r>
              <a:rPr lang="en-US" baseline="0" dirty="0" smtClean="0">
                <a:cs typeface="Calibri"/>
              </a:rPr>
              <a:t>: </a:t>
            </a:r>
            <a:r>
              <a:rPr lang="en-US" baseline="0" dirty="0" err="1" smtClean="0">
                <a:cs typeface="Calibri"/>
              </a:rPr>
              <a:t>zogenaamde</a:t>
            </a:r>
            <a:r>
              <a:rPr lang="en-US" baseline="0" dirty="0" smtClean="0">
                <a:cs typeface="Calibri"/>
              </a:rPr>
              <a:t> </a:t>
            </a:r>
            <a:r>
              <a:rPr lang="en-US" baseline="0" dirty="0" err="1" smtClean="0">
                <a:cs typeface="Calibri"/>
              </a:rPr>
              <a:t>intersekse</a:t>
            </a:r>
            <a:r>
              <a:rPr lang="en-US" baseline="0" dirty="0" smtClean="0">
                <a:cs typeface="Calibri"/>
              </a:rPr>
              <a:t> </a:t>
            </a:r>
          </a:p>
          <a:p>
            <a:r>
              <a:rPr lang="en-US" baseline="0" dirty="0" smtClean="0">
                <a:cs typeface="Calibri"/>
              </a:rPr>
              <a:t>Je </a:t>
            </a:r>
            <a:r>
              <a:rPr lang="en-US" baseline="0" dirty="0" err="1" smtClean="0">
                <a:cs typeface="Calibri"/>
              </a:rPr>
              <a:t>geslacht</a:t>
            </a:r>
            <a:r>
              <a:rPr lang="en-US" baseline="0" dirty="0" smtClean="0">
                <a:cs typeface="Calibri"/>
              </a:rPr>
              <a:t>, je </a:t>
            </a:r>
            <a:r>
              <a:rPr lang="en-US" baseline="0" dirty="0" err="1" smtClean="0">
                <a:cs typeface="Calibri"/>
              </a:rPr>
              <a:t>sociale</a:t>
            </a:r>
            <a:r>
              <a:rPr lang="en-US" baseline="0" dirty="0" smtClean="0">
                <a:cs typeface="Calibri"/>
              </a:rPr>
              <a:t> </a:t>
            </a:r>
            <a:r>
              <a:rPr lang="en-US" baseline="0" dirty="0" err="1" smtClean="0">
                <a:cs typeface="Calibri"/>
              </a:rPr>
              <a:t>omgeving</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cultuur</a:t>
            </a:r>
            <a:r>
              <a:rPr lang="en-US" baseline="0" dirty="0" smtClean="0">
                <a:cs typeface="Calibri"/>
              </a:rPr>
              <a:t> </a:t>
            </a:r>
            <a:r>
              <a:rPr lang="en-US" baseline="0" dirty="0" err="1" smtClean="0">
                <a:cs typeface="Calibri"/>
              </a:rPr>
              <a:t>bepalen</a:t>
            </a:r>
            <a:r>
              <a:rPr lang="en-US" baseline="0" dirty="0" smtClean="0">
                <a:cs typeface="Calibri"/>
              </a:rPr>
              <a:t> </a:t>
            </a:r>
            <a:r>
              <a:rPr lang="en-US" baseline="0" dirty="0" err="1" smtClean="0">
                <a:cs typeface="Calibri"/>
              </a:rPr>
              <a:t>wie</a:t>
            </a:r>
            <a:r>
              <a:rPr lang="en-US" baseline="0" dirty="0" smtClean="0">
                <a:cs typeface="Calibri"/>
              </a:rPr>
              <a:t> je </a:t>
            </a:r>
            <a:r>
              <a:rPr lang="en-US" baseline="0" dirty="0" err="1" smtClean="0">
                <a:cs typeface="Calibri"/>
              </a:rPr>
              <a:t>wordt</a:t>
            </a:r>
            <a:r>
              <a:rPr lang="en-US" baseline="0" dirty="0" smtClean="0">
                <a:cs typeface="Calibri"/>
              </a:rPr>
              <a:t>. </a:t>
            </a:r>
            <a:r>
              <a:rPr lang="en-US" dirty="0" smtClean="0">
                <a:cs typeface="Calibri"/>
              </a:rPr>
              <a:t>De </a:t>
            </a:r>
            <a:r>
              <a:rPr lang="en-US" dirty="0" err="1" smtClean="0">
                <a:cs typeface="Calibri"/>
              </a:rPr>
              <a:t>meeste</a:t>
            </a:r>
            <a:r>
              <a:rPr lang="en-US" baseline="0" dirty="0" smtClean="0">
                <a:cs typeface="Calibri"/>
              </a:rPr>
              <a:t> </a:t>
            </a:r>
            <a:r>
              <a:rPr lang="en-US" baseline="0" dirty="0" err="1" smtClean="0">
                <a:cs typeface="Calibri"/>
              </a:rPr>
              <a:t>kinderen</a:t>
            </a:r>
            <a:r>
              <a:rPr lang="en-US" baseline="0" dirty="0" smtClean="0">
                <a:cs typeface="Calibri"/>
              </a:rPr>
              <a:t> </a:t>
            </a:r>
            <a:r>
              <a:rPr lang="en-US" baseline="0" dirty="0" err="1" smtClean="0">
                <a:cs typeface="Calibri"/>
              </a:rPr>
              <a:t>gedragen</a:t>
            </a:r>
            <a:r>
              <a:rPr lang="en-US" baseline="0" dirty="0" smtClean="0">
                <a:cs typeface="Calibri"/>
              </a:rPr>
              <a:t> </a:t>
            </a:r>
            <a:r>
              <a:rPr lang="en-US" baseline="0" dirty="0" err="1" smtClean="0">
                <a:cs typeface="Calibri"/>
              </a:rPr>
              <a:t>zich</a:t>
            </a:r>
            <a:r>
              <a:rPr lang="en-US" baseline="0" dirty="0" smtClean="0">
                <a:cs typeface="Calibri"/>
              </a:rPr>
              <a:t> </a:t>
            </a:r>
            <a:r>
              <a:rPr lang="en-US" baseline="0" dirty="0" err="1" smtClean="0">
                <a:cs typeface="Calibri"/>
              </a:rPr>
              <a:t>naar</a:t>
            </a:r>
            <a:r>
              <a:rPr lang="en-US" baseline="0" dirty="0" smtClean="0">
                <a:cs typeface="Calibri"/>
              </a:rPr>
              <a:t> wat van </a:t>
            </a:r>
            <a:r>
              <a:rPr lang="en-US" baseline="0" dirty="0" err="1" smtClean="0">
                <a:cs typeface="Calibri"/>
              </a:rPr>
              <a:t>ze</a:t>
            </a:r>
            <a:r>
              <a:rPr lang="en-US" baseline="0" dirty="0" smtClean="0">
                <a:cs typeface="Calibri"/>
              </a:rPr>
              <a:t> </a:t>
            </a:r>
            <a:r>
              <a:rPr lang="en-US" baseline="0" dirty="0" err="1" smtClean="0">
                <a:cs typeface="Calibri"/>
              </a:rPr>
              <a:t>wordt</a:t>
            </a:r>
            <a:r>
              <a:rPr lang="en-US" baseline="0" dirty="0" smtClean="0">
                <a:cs typeface="Calibri"/>
              </a:rPr>
              <a:t> </a:t>
            </a:r>
            <a:r>
              <a:rPr lang="en-US" baseline="0" dirty="0" err="1" smtClean="0">
                <a:cs typeface="Calibri"/>
              </a:rPr>
              <a:t>verwacht</a:t>
            </a:r>
            <a:r>
              <a:rPr lang="en-US" baseline="0" dirty="0" smtClean="0">
                <a:cs typeface="Calibri"/>
              </a:rPr>
              <a:t>. </a:t>
            </a:r>
            <a:r>
              <a:rPr lang="en-US" baseline="0" dirty="0" err="1" smtClean="0">
                <a:cs typeface="Calibri"/>
              </a:rPr>
              <a:t>Dit</a:t>
            </a:r>
            <a:r>
              <a:rPr lang="en-US" baseline="0" dirty="0" smtClean="0">
                <a:cs typeface="Calibri"/>
              </a:rPr>
              <a:t> </a:t>
            </a:r>
            <a:r>
              <a:rPr lang="en-US" baseline="0" dirty="0" err="1" smtClean="0">
                <a:cs typeface="Calibri"/>
              </a:rPr>
              <a:t>heet</a:t>
            </a:r>
            <a:r>
              <a:rPr lang="en-US" baseline="0" dirty="0" smtClean="0">
                <a:cs typeface="Calibri"/>
              </a:rPr>
              <a:t> </a:t>
            </a:r>
            <a:r>
              <a:rPr lang="en-US" baseline="0" dirty="0" err="1" smtClean="0">
                <a:cs typeface="Calibri"/>
              </a:rPr>
              <a:t>genderspecifiek</a:t>
            </a:r>
            <a:r>
              <a:rPr lang="en-US" baseline="0" dirty="0" smtClean="0">
                <a:cs typeface="Calibri"/>
              </a:rPr>
              <a:t> </a:t>
            </a:r>
            <a:r>
              <a:rPr lang="en-US" baseline="0" dirty="0" err="1" smtClean="0">
                <a:cs typeface="Calibri"/>
              </a:rPr>
              <a:t>gedrag</a:t>
            </a:r>
            <a:r>
              <a:rPr lang="en-US" baseline="0" dirty="0" smtClean="0">
                <a:cs typeface="Calibri"/>
              </a:rPr>
              <a:t> </a:t>
            </a:r>
            <a:r>
              <a:rPr lang="en-US" baseline="0" dirty="0" err="1" smtClean="0">
                <a:cs typeface="Calibri"/>
              </a:rPr>
              <a:t>genoemd</a:t>
            </a:r>
            <a:r>
              <a:rPr lang="en-US" baseline="0" dirty="0" smtClean="0">
                <a:cs typeface="Calibri"/>
              </a:rPr>
              <a:t>.</a:t>
            </a:r>
          </a:p>
          <a:p>
            <a:endParaRPr lang="en-US" baseline="0" dirty="0" smtClean="0">
              <a:cs typeface="Calibri"/>
            </a:endParaRPr>
          </a:p>
          <a:p>
            <a:r>
              <a:rPr lang="en-US" baseline="0" dirty="0" err="1" smtClean="0">
                <a:cs typeface="Calibri"/>
              </a:rPr>
              <a:t>Jongens</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meisjes</a:t>
            </a:r>
            <a:r>
              <a:rPr lang="en-US" baseline="0" dirty="0" smtClean="0">
                <a:cs typeface="Calibri"/>
              </a:rPr>
              <a:t> </a:t>
            </a:r>
            <a:r>
              <a:rPr lang="en-US" baseline="0" dirty="0" err="1" smtClean="0">
                <a:cs typeface="Calibri"/>
              </a:rPr>
              <a:t>leren</a:t>
            </a:r>
            <a:r>
              <a:rPr lang="en-US" baseline="0" dirty="0" smtClean="0">
                <a:cs typeface="Calibri"/>
              </a:rPr>
              <a:t> </a:t>
            </a:r>
            <a:r>
              <a:rPr lang="en-US" baseline="0" dirty="0" err="1" smtClean="0">
                <a:cs typeface="Calibri"/>
              </a:rPr>
              <a:t>verschillend</a:t>
            </a:r>
            <a:r>
              <a:rPr lang="en-US" baseline="0" dirty="0" smtClean="0">
                <a:cs typeface="Calibri"/>
              </a:rPr>
              <a:t>! </a:t>
            </a:r>
            <a:r>
              <a:rPr lang="en-US" baseline="0" dirty="0" err="1" smtClean="0">
                <a:cs typeface="Calibri"/>
              </a:rPr>
              <a:t>Jongens</a:t>
            </a:r>
            <a:r>
              <a:rPr lang="en-US" baseline="0" dirty="0" smtClean="0">
                <a:cs typeface="Calibri"/>
              </a:rPr>
              <a:t> </a:t>
            </a:r>
            <a:r>
              <a:rPr lang="en-US" baseline="0" dirty="0" err="1" smtClean="0">
                <a:cs typeface="Calibri"/>
              </a:rPr>
              <a:t>leren</a:t>
            </a:r>
            <a:r>
              <a:rPr lang="en-US" baseline="0" dirty="0" smtClean="0">
                <a:cs typeface="Calibri"/>
              </a:rPr>
              <a:t> door </a:t>
            </a:r>
            <a:r>
              <a:rPr lang="en-US" baseline="0" dirty="0" err="1" smtClean="0">
                <a:cs typeface="Calibri"/>
              </a:rPr>
              <a:t>doen</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meisjes</a:t>
            </a:r>
            <a:r>
              <a:rPr lang="en-US" baseline="0" dirty="0" smtClean="0">
                <a:cs typeface="Calibri"/>
              </a:rPr>
              <a:t> door informative </a:t>
            </a:r>
            <a:r>
              <a:rPr lang="en-US" baseline="0" dirty="0" err="1" smtClean="0">
                <a:cs typeface="Calibri"/>
              </a:rPr>
              <a:t>verzamelen</a:t>
            </a:r>
            <a:r>
              <a:rPr lang="en-US" baseline="0" dirty="0" smtClean="0">
                <a:cs typeface="Calibri"/>
              </a:rPr>
              <a:t>.</a:t>
            </a:r>
          </a:p>
          <a:p>
            <a:r>
              <a:rPr lang="en-US" baseline="0" dirty="0" smtClean="0">
                <a:cs typeface="Calibri"/>
              </a:rPr>
              <a:t>In </a:t>
            </a:r>
            <a:r>
              <a:rPr lang="en-US" baseline="0" dirty="0" err="1" smtClean="0">
                <a:cs typeface="Calibri"/>
              </a:rPr>
              <a:t>vrienden</a:t>
            </a:r>
            <a:r>
              <a:rPr lang="en-US" baseline="0" dirty="0" smtClean="0">
                <a:cs typeface="Calibri"/>
              </a:rPr>
              <a:t> </a:t>
            </a:r>
            <a:r>
              <a:rPr lang="en-US" baseline="0" dirty="0" err="1" smtClean="0">
                <a:cs typeface="Calibri"/>
              </a:rPr>
              <a:t>maken</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ruzie</a:t>
            </a:r>
            <a:r>
              <a:rPr lang="en-US" baseline="0" dirty="0" smtClean="0">
                <a:cs typeface="Calibri"/>
              </a:rPr>
              <a:t> </a:t>
            </a:r>
            <a:r>
              <a:rPr lang="en-US" baseline="0" dirty="0" err="1" smtClean="0">
                <a:cs typeface="Calibri"/>
              </a:rPr>
              <a:t>maken</a:t>
            </a:r>
            <a:r>
              <a:rPr lang="en-US" baseline="0" dirty="0" smtClean="0">
                <a:cs typeface="Calibri"/>
              </a:rPr>
              <a:t> </a:t>
            </a:r>
            <a:r>
              <a:rPr lang="en-US" baseline="0" dirty="0" err="1" smtClean="0">
                <a:cs typeface="Calibri"/>
              </a:rPr>
              <a:t>zie</a:t>
            </a:r>
            <a:r>
              <a:rPr lang="en-US" baseline="0" dirty="0" smtClean="0">
                <a:cs typeface="Calibri"/>
              </a:rPr>
              <a:t> je </a:t>
            </a:r>
            <a:r>
              <a:rPr lang="en-US" baseline="0" dirty="0" err="1" smtClean="0">
                <a:cs typeface="Calibri"/>
              </a:rPr>
              <a:t>verschil</a:t>
            </a:r>
            <a:r>
              <a:rPr lang="en-US" baseline="0" dirty="0" smtClean="0">
                <a:cs typeface="Calibri"/>
              </a:rPr>
              <a:t> in </a:t>
            </a:r>
            <a:r>
              <a:rPr lang="en-US" baseline="0" dirty="0" err="1" smtClean="0">
                <a:cs typeface="Calibri"/>
              </a:rPr>
              <a:t>jongens</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meisjes</a:t>
            </a:r>
            <a:r>
              <a:rPr lang="en-US" baseline="0" dirty="0" smtClean="0">
                <a:cs typeface="Calibri"/>
              </a:rPr>
              <a:t>.</a:t>
            </a:r>
          </a:p>
        </p:txBody>
      </p:sp>
      <p:sp>
        <p:nvSpPr>
          <p:cNvPr id="4" name="Slide Number Placeholder 3"/>
          <p:cNvSpPr>
            <a:spLocks noGrp="1"/>
          </p:cNvSpPr>
          <p:nvPr>
            <p:ph type="sldNum" sz="quarter" idx="5"/>
          </p:nvPr>
        </p:nvSpPr>
        <p:spPr/>
        <p:txBody>
          <a:bodyPr/>
          <a:lstStyle/>
          <a:p>
            <a:fld id="{53E7C88D-A846-41CE-8182-4B5F922ACB16}" type="slidenum">
              <a:rPr lang="en-US"/>
              <a:t>8</a:t>
            </a:fld>
            <a:endParaRPr lang="en-US"/>
          </a:p>
        </p:txBody>
      </p:sp>
    </p:spTree>
    <p:extLst>
      <p:ext uri="{BB962C8B-B14F-4D97-AF65-F5344CB8AC3E}">
        <p14:creationId xmlns:p14="http://schemas.microsoft.com/office/powerpoint/2010/main" val="2021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hlinkClick r:id="rId3"/>
              </a:rPr>
              <a:t>https://www.youtube.com/watch?v=LJhhx83NZOE</a:t>
            </a:r>
            <a:endParaRPr lang="en-US" dirty="0">
              <a:cs typeface="Calibri"/>
            </a:endParaRPr>
          </a:p>
        </p:txBody>
      </p:sp>
      <p:sp>
        <p:nvSpPr>
          <p:cNvPr id="4" name="Slide Number Placeholder 3"/>
          <p:cNvSpPr>
            <a:spLocks noGrp="1"/>
          </p:cNvSpPr>
          <p:nvPr>
            <p:ph type="sldNum" sz="quarter" idx="5"/>
          </p:nvPr>
        </p:nvSpPr>
        <p:spPr/>
        <p:txBody>
          <a:bodyPr/>
          <a:lstStyle/>
          <a:p>
            <a:fld id="{53E7C88D-A846-41CE-8182-4B5F922ACB16}" type="slidenum">
              <a:rPr lang="en-US"/>
              <a:t>10</a:t>
            </a:fld>
            <a:endParaRPr lang="en-US"/>
          </a:p>
        </p:txBody>
      </p:sp>
    </p:spTree>
    <p:extLst>
      <p:ext uri="{BB962C8B-B14F-4D97-AF65-F5344CB8AC3E}">
        <p14:creationId xmlns:p14="http://schemas.microsoft.com/office/powerpoint/2010/main" val="217892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cs typeface="Calibri"/>
              </a:rPr>
              <a:t>https://www.youtube.com/watch?v=LP2c_qqkrdY</a:t>
            </a:r>
          </a:p>
          <a:p>
            <a:r>
              <a:rPr lang="en-US" dirty="0" smtClean="0">
                <a:cs typeface="Calibri"/>
              </a:rPr>
              <a:t>Start </a:t>
            </a:r>
            <a:r>
              <a:rPr lang="en-US" dirty="0" err="1" smtClean="0">
                <a:cs typeface="Calibri"/>
              </a:rPr>
              <a:t>bij</a:t>
            </a:r>
            <a:r>
              <a:rPr lang="en-US" dirty="0" smtClean="0">
                <a:cs typeface="Calibri"/>
              </a:rPr>
              <a:t> 0.46</a:t>
            </a:r>
            <a:r>
              <a:rPr lang="en-US" baseline="0" dirty="0" smtClean="0">
                <a:cs typeface="Calibri"/>
              </a:rPr>
              <a:t> </a:t>
            </a:r>
          </a:p>
          <a:p>
            <a:endParaRPr lang="en-US" dirty="0" smtClean="0">
              <a:cs typeface="Calibri"/>
            </a:endParaRPr>
          </a:p>
          <a:p>
            <a:r>
              <a:rPr lang="en-US" dirty="0" err="1" smtClean="0">
                <a:cs typeface="Calibri"/>
              </a:rPr>
              <a:t>Tijdens</a:t>
            </a:r>
            <a:r>
              <a:rPr lang="en-US" dirty="0" smtClean="0">
                <a:cs typeface="Calibri"/>
              </a:rPr>
              <a:t> de film </a:t>
            </a:r>
            <a:r>
              <a:rPr lang="en-US" dirty="0" err="1" smtClean="0">
                <a:cs typeface="Calibri"/>
              </a:rPr>
              <a:t>moeten</a:t>
            </a:r>
            <a:r>
              <a:rPr lang="en-US" dirty="0" smtClean="0">
                <a:cs typeface="Calibri"/>
              </a:rPr>
              <a:t> de </a:t>
            </a:r>
            <a:r>
              <a:rPr lang="en-US" dirty="0" err="1" smtClean="0">
                <a:cs typeface="Calibri"/>
              </a:rPr>
              <a:t>studenten</a:t>
            </a:r>
            <a:r>
              <a:rPr lang="en-US" dirty="0" smtClean="0">
                <a:cs typeface="Calibri"/>
              </a:rPr>
              <a:t> </a:t>
            </a:r>
            <a:r>
              <a:rPr lang="en-US" dirty="0" err="1" smtClean="0">
                <a:cs typeface="Calibri"/>
              </a:rPr>
              <a:t>goed</a:t>
            </a:r>
            <a:r>
              <a:rPr lang="en-US" dirty="0" smtClean="0">
                <a:cs typeface="Calibri"/>
              </a:rPr>
              <a:t> op </a:t>
            </a:r>
            <a:r>
              <a:rPr lang="en-US" dirty="0" err="1" smtClean="0">
                <a:cs typeface="Calibri"/>
              </a:rPr>
              <a:t>letten</a:t>
            </a:r>
            <a:r>
              <a:rPr lang="en-US" dirty="0" smtClean="0">
                <a:cs typeface="Calibri"/>
              </a:rPr>
              <a:t> wat</a:t>
            </a:r>
            <a:r>
              <a:rPr lang="en-US" baseline="0" dirty="0" smtClean="0">
                <a:cs typeface="Calibri"/>
              </a:rPr>
              <a:t> de </a:t>
            </a:r>
            <a:r>
              <a:rPr lang="en-US" baseline="0" dirty="0" err="1" smtClean="0">
                <a:cs typeface="Calibri"/>
              </a:rPr>
              <a:t>verschillen</a:t>
            </a:r>
            <a:r>
              <a:rPr lang="en-US" baseline="0" dirty="0" smtClean="0">
                <a:cs typeface="Calibri"/>
              </a:rPr>
              <a:t> </a:t>
            </a:r>
            <a:r>
              <a:rPr lang="en-US" baseline="0" dirty="0" err="1" smtClean="0">
                <a:cs typeface="Calibri"/>
              </a:rPr>
              <a:t>zijn</a:t>
            </a:r>
            <a:r>
              <a:rPr lang="en-US" baseline="0" dirty="0" smtClean="0">
                <a:cs typeface="Calibri"/>
              </a:rPr>
              <a:t> </a:t>
            </a:r>
            <a:r>
              <a:rPr lang="en-US" baseline="0" dirty="0" err="1" smtClean="0">
                <a:cs typeface="Calibri"/>
              </a:rPr>
              <a:t>tussen</a:t>
            </a:r>
            <a:r>
              <a:rPr lang="en-US" baseline="0" dirty="0" smtClean="0">
                <a:cs typeface="Calibri"/>
              </a:rPr>
              <a:t> </a:t>
            </a:r>
            <a:r>
              <a:rPr lang="en-US" baseline="0" dirty="0" err="1" smtClean="0">
                <a:cs typeface="Calibri"/>
              </a:rPr>
              <a:t>jongens</a:t>
            </a:r>
            <a:r>
              <a:rPr lang="en-US" baseline="0" dirty="0" smtClean="0">
                <a:cs typeface="Calibri"/>
              </a:rPr>
              <a:t> </a:t>
            </a:r>
            <a:r>
              <a:rPr lang="en-US" baseline="0" dirty="0" err="1" smtClean="0">
                <a:cs typeface="Calibri"/>
              </a:rPr>
              <a:t>en</a:t>
            </a:r>
            <a:r>
              <a:rPr lang="en-US" baseline="0" dirty="0" smtClean="0">
                <a:cs typeface="Calibri"/>
              </a:rPr>
              <a:t> </a:t>
            </a:r>
            <a:r>
              <a:rPr lang="en-US" baseline="0" dirty="0" err="1" smtClean="0">
                <a:cs typeface="Calibri"/>
              </a:rPr>
              <a:t>meisjes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53E7C88D-A846-41CE-8182-4B5F922ACB16}" type="slidenum">
              <a:rPr lang="en-US" smtClean="0"/>
              <a:t>11</a:t>
            </a:fld>
            <a:endParaRPr lang="en-US"/>
          </a:p>
        </p:txBody>
      </p:sp>
    </p:spTree>
    <p:extLst>
      <p:ext uri="{BB962C8B-B14F-4D97-AF65-F5344CB8AC3E}">
        <p14:creationId xmlns:p14="http://schemas.microsoft.com/office/powerpoint/2010/main" val="30044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3E7C88D-A846-41CE-8182-4B5F922ACB16}" type="slidenum">
              <a:rPr lang="en-US" smtClean="0"/>
              <a:t>12</a:t>
            </a:fld>
            <a:endParaRPr lang="en-US"/>
          </a:p>
        </p:txBody>
      </p:sp>
    </p:spTree>
    <p:extLst>
      <p:ext uri="{BB962C8B-B14F-4D97-AF65-F5344CB8AC3E}">
        <p14:creationId xmlns:p14="http://schemas.microsoft.com/office/powerpoint/2010/main" val="389218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3E7C88D-A846-41CE-8182-4B5F922ACB16}" type="slidenum">
              <a:rPr lang="en-US" smtClean="0"/>
              <a:t>14</a:t>
            </a:fld>
            <a:endParaRPr lang="en-US"/>
          </a:p>
        </p:txBody>
      </p:sp>
    </p:spTree>
    <p:extLst>
      <p:ext uri="{BB962C8B-B14F-4D97-AF65-F5344CB8AC3E}">
        <p14:creationId xmlns:p14="http://schemas.microsoft.com/office/powerpoint/2010/main" val="227443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1722604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4305676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26002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0997150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6360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1974170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9396548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6207442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8539927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171603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3499556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2619325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7177842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433827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2776249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AAD347D-5ACD-4C99-B74B-A9C85AD731AF}" type="datetimeFigureOut">
              <a:rPr lang="en-US" smtClean="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5172185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6/22/2020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‹nr.›</a:t>
            </a:fld>
            <a:endParaRPr lang="en-US" dirty="0"/>
          </a:p>
        </p:txBody>
      </p:sp>
    </p:spTree>
    <p:extLst>
      <p:ext uri="{BB962C8B-B14F-4D97-AF65-F5344CB8AC3E}">
        <p14:creationId xmlns:p14="http://schemas.microsoft.com/office/powerpoint/2010/main" val="9908263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LJhhx83NZOE"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P2c_qqkrdY"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wiskundemeisjes.nl/20080726/meisjes-en-jongens-even-goed-in-wiskunde/"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versity.org/wiki/Motivation_and_emotion/Book/2016/Sexual_motivation_and_hormon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Pedagogiek</a:t>
            </a:r>
            <a:r>
              <a:rPr lang="en-US" dirty="0"/>
              <a:t> </a:t>
            </a:r>
          </a:p>
        </p:txBody>
      </p:sp>
      <p:sp>
        <p:nvSpPr>
          <p:cNvPr id="3" name="Subtitle 2"/>
          <p:cNvSpPr>
            <a:spLocks noGrp="1"/>
          </p:cNvSpPr>
          <p:nvPr>
            <p:ph type="subTitle" idx="1"/>
          </p:nvPr>
        </p:nvSpPr>
        <p:spPr/>
        <p:txBody>
          <a:bodyPr/>
          <a:lstStyle/>
          <a:p>
            <a:r>
              <a:rPr lang="en-US" dirty="0" smtClean="0"/>
              <a:t>Les 6 </a:t>
            </a:r>
            <a:r>
              <a:rPr lang="en-US" dirty="0" err="1" smtClean="0"/>
              <a:t>diversiteit</a:t>
            </a:r>
            <a:r>
              <a:rPr lang="en-US" dirty="0" smtClean="0"/>
              <a:t> </a:t>
            </a:r>
            <a:r>
              <a:rPr lang="en-US" dirty="0"/>
              <a:t>in de </a:t>
            </a:r>
            <a:r>
              <a:rPr lang="en-US" dirty="0" err="1"/>
              <a:t>groep</a:t>
            </a:r>
            <a:endParaRPr lang="en-US" dirty="0"/>
          </a:p>
        </p:txBody>
      </p:sp>
    </p:spTree>
    <p:extLst>
      <p:ext uri="{BB962C8B-B14F-4D97-AF65-F5344CB8AC3E}">
        <p14:creationId xmlns:p14="http://schemas.microsoft.com/office/powerpoint/2010/main" val="229973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7BCA-05C5-4643-B86F-17368B0AA152}"/>
              </a:ext>
            </a:extLst>
          </p:cNvPr>
          <p:cNvSpPr>
            <a:spLocks noGrp="1"/>
          </p:cNvSpPr>
          <p:nvPr>
            <p:ph type="title"/>
          </p:nvPr>
        </p:nvSpPr>
        <p:spPr/>
        <p:txBody>
          <a:bodyPr/>
          <a:lstStyle/>
          <a:p>
            <a:r>
              <a:rPr lang="en-US" dirty="0" err="1"/>
              <a:t>Filmpje</a:t>
            </a:r>
            <a:r>
              <a:rPr lang="en-US" dirty="0"/>
              <a:t> </a:t>
            </a:r>
          </a:p>
        </p:txBody>
      </p:sp>
      <p:sp>
        <p:nvSpPr>
          <p:cNvPr id="3" name="Content Placeholder 2">
            <a:extLst>
              <a:ext uri="{FF2B5EF4-FFF2-40B4-BE49-F238E27FC236}">
                <a16:creationId xmlns:a16="http://schemas.microsoft.com/office/drawing/2014/main" id="{975CAAA0-8AB4-4BF8-B529-6E59E8D26667}"/>
              </a:ext>
            </a:extLst>
          </p:cNvPr>
          <p:cNvSpPr>
            <a:spLocks noGrp="1"/>
          </p:cNvSpPr>
          <p:nvPr>
            <p:ph idx="1"/>
          </p:nvPr>
        </p:nvSpPr>
        <p:spPr/>
        <p:txBody>
          <a:bodyPr vert="horz" lIns="91440" tIns="45720" rIns="91440" bIns="45720" rtlCol="0" anchor="t">
            <a:normAutofit/>
          </a:bodyPr>
          <a:lstStyle/>
          <a:p>
            <a:pPr marL="0" indent="0" algn="ctr">
              <a:buNone/>
            </a:pPr>
            <a:r>
              <a:rPr lang="en-US" dirty="0"/>
              <a:t>"Het </a:t>
            </a:r>
            <a:r>
              <a:rPr lang="en-US" dirty="0" err="1" smtClean="0"/>
              <a:t>verschil</a:t>
            </a:r>
            <a:r>
              <a:rPr lang="en-US" dirty="0" smtClean="0"/>
              <a:t> </a:t>
            </a:r>
            <a:r>
              <a:rPr lang="en-US" dirty="0" err="1"/>
              <a:t>tussen</a:t>
            </a:r>
            <a:r>
              <a:rPr lang="en-US" dirty="0"/>
              <a:t> </a:t>
            </a:r>
            <a:r>
              <a:rPr lang="en-US" dirty="0" err="1"/>
              <a:t>meisjes</a:t>
            </a:r>
            <a:r>
              <a:rPr lang="en-US" dirty="0"/>
              <a:t> en </a:t>
            </a:r>
            <a:r>
              <a:rPr lang="en-US" dirty="0" err="1"/>
              <a:t>jongens</a:t>
            </a:r>
            <a:r>
              <a:rPr lang="en-US" dirty="0"/>
              <a:t>" </a:t>
            </a:r>
            <a:endParaRPr lang="en-US" dirty="0">
              <a:ea typeface="+mj-lt"/>
              <a:cs typeface="+mj-lt"/>
            </a:endParaRPr>
          </a:p>
        </p:txBody>
      </p:sp>
      <p:pic>
        <p:nvPicPr>
          <p:cNvPr id="5" name="LJhhx83NZOE"/>
          <p:cNvPicPr>
            <a:picLocks noRot="1" noChangeAspect="1"/>
          </p:cNvPicPr>
          <p:nvPr>
            <a:videoFile r:link="rId1"/>
          </p:nvPr>
        </p:nvPicPr>
        <p:blipFill>
          <a:blip r:embed="rId4"/>
          <a:stretch>
            <a:fillRect/>
          </a:stretch>
        </p:blipFill>
        <p:spPr>
          <a:xfrm>
            <a:off x="4427485" y="3083404"/>
            <a:ext cx="4572000" cy="2571750"/>
          </a:xfrm>
          <a:prstGeom prst="rect">
            <a:avLst/>
          </a:prstGeom>
        </p:spPr>
      </p:pic>
    </p:spTree>
    <p:extLst>
      <p:ext uri="{BB962C8B-B14F-4D97-AF65-F5344CB8AC3E}">
        <p14:creationId xmlns:p14="http://schemas.microsoft.com/office/powerpoint/2010/main" val="3311490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LP2c_qqkrdY"/>
          <p:cNvPicPr>
            <a:picLocks noGrp="1" noRot="1" noChangeAspect="1"/>
          </p:cNvPicPr>
          <p:nvPr>
            <p:ph idx="1"/>
            <a:videoFile r:link="rId1"/>
          </p:nvPr>
        </p:nvPicPr>
        <p:blipFill>
          <a:blip r:embed="rId4"/>
          <a:stretch>
            <a:fillRect/>
          </a:stretch>
        </p:blipFill>
        <p:spPr>
          <a:xfrm>
            <a:off x="2690813" y="2814638"/>
            <a:ext cx="4572000" cy="2571750"/>
          </a:xfrm>
          <a:prstGeom prst="rect">
            <a:avLst/>
          </a:prstGeom>
        </p:spPr>
      </p:pic>
    </p:spTree>
    <p:extLst>
      <p:ext uri="{BB962C8B-B14F-4D97-AF65-F5344CB8AC3E}">
        <p14:creationId xmlns:p14="http://schemas.microsoft.com/office/powerpoint/2010/main" val="243641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2847-A2FE-4803-ADD8-5C3321FE4D65}"/>
              </a:ext>
            </a:extLst>
          </p:cNvPr>
          <p:cNvSpPr>
            <a:spLocks noGrp="1"/>
          </p:cNvSpPr>
          <p:nvPr>
            <p:ph type="title"/>
          </p:nvPr>
        </p:nvSpPr>
        <p:spPr>
          <a:xfrm>
            <a:off x="1103312" y="452718"/>
            <a:ext cx="8947522" cy="1400530"/>
          </a:xfrm>
        </p:spPr>
        <p:txBody>
          <a:bodyPr anchor="ctr">
            <a:normAutofit/>
          </a:bodyPr>
          <a:lstStyle/>
          <a:p>
            <a:r>
              <a:rPr lang="en-US" dirty="0" err="1">
                <a:solidFill>
                  <a:schemeClr val="tx1"/>
                </a:solidFill>
              </a:rPr>
              <a:t>Genderbewust</a:t>
            </a:r>
            <a:r>
              <a:rPr lang="en-US" dirty="0">
                <a:solidFill>
                  <a:schemeClr val="tx1"/>
                </a:solidFill>
              </a:rPr>
              <a:t> </a:t>
            </a:r>
            <a:r>
              <a:rPr lang="en-US" dirty="0" err="1">
                <a:solidFill>
                  <a:schemeClr val="tx1"/>
                </a:solidFill>
              </a:rPr>
              <a:t>opvoeden</a:t>
            </a:r>
            <a:r>
              <a:rPr lang="en-US" dirty="0">
                <a:solidFill>
                  <a:schemeClr val="tx1"/>
                </a:solidFill>
              </a:rPr>
              <a:t> </a:t>
            </a:r>
          </a:p>
        </p:txBody>
      </p:sp>
      <p:sp>
        <p:nvSpPr>
          <p:cNvPr id="3" name="Content Placeholder 2">
            <a:extLst>
              <a:ext uri="{FF2B5EF4-FFF2-40B4-BE49-F238E27FC236}">
                <a16:creationId xmlns:a16="http://schemas.microsoft.com/office/drawing/2014/main" id="{F0CD7D18-C4D8-44D6-97C6-ED1785812939}"/>
              </a:ext>
            </a:extLst>
          </p:cNvPr>
          <p:cNvSpPr>
            <a:spLocks noGrp="1"/>
          </p:cNvSpPr>
          <p:nvPr>
            <p:ph idx="1"/>
          </p:nvPr>
        </p:nvSpPr>
        <p:spPr>
          <a:xfrm>
            <a:off x="162232" y="2168013"/>
            <a:ext cx="11887200" cy="4395019"/>
          </a:xfrm>
        </p:spPr>
        <p:txBody>
          <a:bodyPr vert="horz" lIns="91440" tIns="45720" rIns="91440" bIns="45720" rtlCol="0" anchor="t">
            <a:normAutofit/>
          </a:bodyPr>
          <a:lstStyle/>
          <a:p>
            <a:pPr marL="0" indent="0">
              <a:lnSpc>
                <a:spcPct val="90000"/>
              </a:lnSpc>
              <a:buNone/>
            </a:pPr>
            <a:r>
              <a:rPr lang="en-US" sz="2000" b="1" dirty="0"/>
              <a:t>Wat </a:t>
            </a:r>
            <a:r>
              <a:rPr lang="en-US" sz="2000" b="1" dirty="0" err="1"/>
              <a:t>denk</a:t>
            </a:r>
            <a:r>
              <a:rPr lang="en-US" sz="2000" b="1" dirty="0"/>
              <a:t> </a:t>
            </a:r>
            <a:r>
              <a:rPr lang="en-US" sz="2000" b="1" dirty="0" err="1"/>
              <a:t>jij</a:t>
            </a:r>
            <a:r>
              <a:rPr lang="en-US" sz="2000" b="1" dirty="0"/>
              <a:t> </a:t>
            </a:r>
            <a:r>
              <a:rPr lang="en-US" sz="2000" b="1" dirty="0" err="1" smtClean="0"/>
              <a:t>dat</a:t>
            </a:r>
            <a:r>
              <a:rPr lang="en-US" sz="2000" b="1" dirty="0"/>
              <a:t>  'gender </a:t>
            </a:r>
            <a:r>
              <a:rPr lang="en-US" sz="2000" b="1" dirty="0" err="1"/>
              <a:t>bewust</a:t>
            </a:r>
            <a:r>
              <a:rPr lang="en-US" sz="2000" b="1" dirty="0"/>
              <a:t>' </a:t>
            </a:r>
            <a:r>
              <a:rPr lang="en-US" sz="2000" b="1" dirty="0" err="1"/>
              <a:t>opvoeden</a:t>
            </a:r>
            <a:r>
              <a:rPr lang="en-US" sz="2000" b="1" dirty="0"/>
              <a:t> </a:t>
            </a:r>
            <a:r>
              <a:rPr lang="en-US" sz="2000" b="1" dirty="0" smtClean="0"/>
              <a:t>betekent?</a:t>
            </a:r>
            <a:endParaRPr lang="en-US" sz="2000" b="1" dirty="0"/>
          </a:p>
          <a:p>
            <a:pPr>
              <a:lnSpc>
                <a:spcPct val="90000"/>
              </a:lnSpc>
            </a:pPr>
            <a:endParaRPr lang="en-US" sz="2000" dirty="0"/>
          </a:p>
          <a:p>
            <a:pPr>
              <a:lnSpc>
                <a:spcPct val="90000"/>
              </a:lnSpc>
            </a:pPr>
            <a:r>
              <a:rPr lang="en-US" sz="2000" dirty="0" err="1"/>
              <a:t>Jongens</a:t>
            </a:r>
            <a:r>
              <a:rPr lang="en-US" sz="2000" dirty="0"/>
              <a:t> en </a:t>
            </a:r>
            <a:r>
              <a:rPr lang="en-US" sz="2000" dirty="0" err="1"/>
              <a:t>meisjes</a:t>
            </a:r>
            <a:r>
              <a:rPr lang="en-US" sz="2000" dirty="0"/>
              <a:t> </a:t>
            </a:r>
            <a:r>
              <a:rPr lang="en-US" sz="2000" dirty="0" err="1"/>
              <a:t>verdienen</a:t>
            </a:r>
            <a:r>
              <a:rPr lang="en-US" sz="2000" dirty="0"/>
              <a:t> </a:t>
            </a:r>
            <a:r>
              <a:rPr lang="en-US" sz="2000" dirty="0" err="1"/>
              <a:t>gelijke</a:t>
            </a:r>
            <a:r>
              <a:rPr lang="en-US" sz="2000" dirty="0"/>
              <a:t> </a:t>
            </a:r>
            <a:r>
              <a:rPr lang="en-US" sz="2000" dirty="0" err="1"/>
              <a:t>kansen</a:t>
            </a:r>
            <a:r>
              <a:rPr lang="en-US" sz="2000" dirty="0"/>
              <a:t> en </a:t>
            </a:r>
            <a:r>
              <a:rPr lang="en-US" sz="2000" dirty="0" err="1"/>
              <a:t>moeten</a:t>
            </a:r>
            <a:r>
              <a:rPr lang="en-US" sz="2000" dirty="0"/>
              <a:t> </a:t>
            </a:r>
            <a:r>
              <a:rPr lang="en-US" sz="2000" dirty="0" err="1"/>
              <a:t>ook</a:t>
            </a:r>
            <a:r>
              <a:rPr lang="en-US" sz="2000" dirty="0"/>
              <a:t> </a:t>
            </a:r>
            <a:r>
              <a:rPr lang="en-US" sz="2000" dirty="0" err="1"/>
              <a:t>gelijk</a:t>
            </a:r>
            <a:r>
              <a:rPr lang="en-US" sz="2000" dirty="0"/>
              <a:t> </a:t>
            </a:r>
            <a:r>
              <a:rPr lang="en-US" sz="2000" dirty="0" err="1"/>
              <a:t>behandeld</a:t>
            </a:r>
            <a:r>
              <a:rPr lang="en-US" sz="2000" dirty="0"/>
              <a:t> </a:t>
            </a:r>
            <a:r>
              <a:rPr lang="en-US" sz="2000" dirty="0" err="1"/>
              <a:t>worden</a:t>
            </a:r>
            <a:r>
              <a:rPr lang="en-US" sz="2000" dirty="0"/>
              <a:t>. </a:t>
            </a:r>
          </a:p>
          <a:p>
            <a:pPr>
              <a:lnSpc>
                <a:spcPct val="90000"/>
              </a:lnSpc>
            </a:pPr>
            <a:r>
              <a:rPr lang="en-US" sz="2000" dirty="0" err="1"/>
              <a:t>Jongens</a:t>
            </a:r>
            <a:r>
              <a:rPr lang="en-US" sz="2000" dirty="0"/>
              <a:t> en </a:t>
            </a:r>
            <a:r>
              <a:rPr lang="en-US" sz="2000" dirty="0" err="1"/>
              <a:t>meisjen</a:t>
            </a:r>
            <a:r>
              <a:rPr lang="en-US" sz="2000" dirty="0"/>
              <a:t> </a:t>
            </a:r>
            <a:r>
              <a:rPr lang="en-US" sz="2000" dirty="0" err="1"/>
              <a:t>moeten</a:t>
            </a:r>
            <a:r>
              <a:rPr lang="en-US" sz="2000" dirty="0"/>
              <a:t> </a:t>
            </a:r>
            <a:r>
              <a:rPr lang="en-US" sz="2000" dirty="0" err="1"/>
              <a:t>hun</a:t>
            </a:r>
            <a:r>
              <a:rPr lang="en-US" sz="2000" dirty="0"/>
              <a:t> </a:t>
            </a:r>
            <a:r>
              <a:rPr lang="en-US" sz="2000" dirty="0" err="1"/>
              <a:t>talenten</a:t>
            </a:r>
            <a:r>
              <a:rPr lang="en-US" sz="2000" dirty="0"/>
              <a:t> </a:t>
            </a:r>
            <a:r>
              <a:rPr lang="en-US" sz="2000" dirty="0" err="1" smtClean="0"/>
              <a:t>ontwikkelen</a:t>
            </a:r>
            <a:r>
              <a:rPr lang="en-US" sz="2000" dirty="0" smtClean="0"/>
              <a:t>.</a:t>
            </a:r>
            <a:endParaRPr lang="en-US" sz="2000" dirty="0"/>
          </a:p>
          <a:p>
            <a:pPr>
              <a:lnSpc>
                <a:spcPct val="90000"/>
              </a:lnSpc>
            </a:pPr>
            <a:endParaRPr lang="en-US" sz="2000" dirty="0"/>
          </a:p>
          <a:p>
            <a:pPr>
              <a:lnSpc>
                <a:spcPct val="90000"/>
              </a:lnSpc>
            </a:pPr>
            <a:r>
              <a:rPr lang="en-US" sz="2000" b="1" u="sng" dirty="0" err="1"/>
              <a:t>Als</a:t>
            </a:r>
            <a:r>
              <a:rPr lang="en-US" sz="2000" b="1" u="sng" dirty="0"/>
              <a:t> pm' </a:t>
            </a:r>
            <a:r>
              <a:rPr lang="en-US" sz="2000" b="1" u="sng" dirty="0" err="1" smtClean="0"/>
              <a:t>er</a:t>
            </a:r>
            <a:r>
              <a:rPr lang="en-US" sz="2000" b="1" u="sng" dirty="0" smtClean="0"/>
              <a:t>/</a:t>
            </a:r>
            <a:r>
              <a:rPr lang="en-US" sz="2000" b="1" u="sng" dirty="0" err="1" smtClean="0"/>
              <a:t>oa-er</a:t>
            </a:r>
            <a:r>
              <a:rPr lang="en-US" sz="2000" b="1" u="sng" dirty="0" smtClean="0"/>
              <a:t>:</a:t>
            </a:r>
            <a:endParaRPr lang="en-US" sz="2000" b="1" u="sng" dirty="0"/>
          </a:p>
          <a:p>
            <a:pPr lvl="1">
              <a:lnSpc>
                <a:spcPct val="90000"/>
              </a:lnSpc>
            </a:pPr>
            <a:r>
              <a:rPr lang="en-US" sz="2000" dirty="0" err="1"/>
              <a:t>Zorgt</a:t>
            </a:r>
            <a:r>
              <a:rPr lang="en-US" sz="2000" dirty="0"/>
              <a:t> </a:t>
            </a:r>
            <a:r>
              <a:rPr lang="en-US" sz="2000" dirty="0" err="1"/>
              <a:t>voor</a:t>
            </a:r>
            <a:r>
              <a:rPr lang="en-US" sz="2000" dirty="0"/>
              <a:t> de </a:t>
            </a:r>
            <a:r>
              <a:rPr lang="en-US" sz="2000" dirty="0" err="1"/>
              <a:t>juiste</a:t>
            </a:r>
            <a:r>
              <a:rPr lang="en-US" sz="2000" dirty="0"/>
              <a:t> </a:t>
            </a:r>
            <a:r>
              <a:rPr lang="en-US" sz="2000" dirty="0" err="1"/>
              <a:t>aanpak</a:t>
            </a:r>
            <a:r>
              <a:rPr lang="en-US" sz="2000" dirty="0"/>
              <a:t>. </a:t>
            </a:r>
            <a:r>
              <a:rPr lang="en-US" sz="2000" dirty="0" err="1"/>
              <a:t>Kijk</a:t>
            </a:r>
            <a:r>
              <a:rPr lang="en-US" sz="2000" dirty="0"/>
              <a:t> </a:t>
            </a:r>
            <a:r>
              <a:rPr lang="en-US" sz="2000" dirty="0" smtClean="0"/>
              <a:t>wat </a:t>
            </a:r>
            <a:r>
              <a:rPr lang="en-US" sz="2000" dirty="0"/>
              <a:t>het kind </a:t>
            </a:r>
            <a:r>
              <a:rPr lang="en-US" sz="2000" dirty="0" err="1" smtClean="0"/>
              <a:t>nodig</a:t>
            </a:r>
            <a:r>
              <a:rPr lang="en-US" sz="2000" dirty="0" smtClean="0"/>
              <a:t> </a:t>
            </a:r>
            <a:r>
              <a:rPr lang="en-US" sz="2000" dirty="0" err="1" smtClean="0"/>
              <a:t>heeft</a:t>
            </a:r>
            <a:r>
              <a:rPr lang="en-US" sz="2000" dirty="0"/>
              <a:t>? </a:t>
            </a:r>
          </a:p>
          <a:p>
            <a:pPr lvl="1">
              <a:lnSpc>
                <a:spcPct val="90000"/>
              </a:lnSpc>
            </a:pPr>
            <a:r>
              <a:rPr lang="en-US" sz="2000" dirty="0"/>
              <a:t>Wees </a:t>
            </a:r>
            <a:r>
              <a:rPr lang="en-US" sz="2000" dirty="0" err="1"/>
              <a:t>bewust</a:t>
            </a:r>
            <a:r>
              <a:rPr lang="en-US" sz="2000" dirty="0"/>
              <a:t> van je eigen </a:t>
            </a:r>
            <a:r>
              <a:rPr lang="en-US" sz="2000" dirty="0" err="1"/>
              <a:t>houding</a:t>
            </a:r>
            <a:r>
              <a:rPr lang="en-US" sz="2000" dirty="0"/>
              <a:t> en </a:t>
            </a:r>
            <a:r>
              <a:rPr lang="en-US" sz="2000" dirty="0" err="1"/>
              <a:t>rol</a:t>
            </a:r>
            <a:r>
              <a:rPr lang="en-US" sz="2000" dirty="0"/>
              <a:t>. ( </a:t>
            </a:r>
            <a:r>
              <a:rPr lang="en-US" sz="2000" dirty="0" err="1"/>
              <a:t>ga</a:t>
            </a:r>
            <a:r>
              <a:rPr lang="en-US" sz="2000" dirty="0"/>
              <a:t> je op </a:t>
            </a:r>
            <a:r>
              <a:rPr lang="en-US" sz="2000" dirty="0" err="1"/>
              <a:t>dezelfde</a:t>
            </a:r>
            <a:r>
              <a:rPr lang="en-US" sz="2000" dirty="0"/>
              <a:t> </a:t>
            </a:r>
            <a:r>
              <a:rPr lang="en-US" sz="2000" dirty="0" err="1"/>
              <a:t>manier</a:t>
            </a:r>
            <a:r>
              <a:rPr lang="en-US" sz="2000" dirty="0"/>
              <a:t> om met </a:t>
            </a:r>
            <a:r>
              <a:rPr lang="en-US" sz="2000" dirty="0" err="1"/>
              <a:t>meisjes</a:t>
            </a:r>
            <a:r>
              <a:rPr lang="en-US" sz="2000" dirty="0"/>
              <a:t> en </a:t>
            </a:r>
            <a:r>
              <a:rPr lang="en-US" sz="2000" dirty="0" err="1"/>
              <a:t>jongens</a:t>
            </a:r>
            <a:r>
              <a:rPr lang="en-US" sz="2000" dirty="0" smtClean="0"/>
              <a:t>?)</a:t>
            </a:r>
          </a:p>
          <a:p>
            <a:pPr lvl="1">
              <a:lnSpc>
                <a:spcPct val="90000"/>
              </a:lnSpc>
            </a:pPr>
            <a:r>
              <a:rPr lang="en-US" sz="2000" dirty="0" smtClean="0"/>
              <a:t>Neem de </a:t>
            </a:r>
            <a:r>
              <a:rPr lang="en-US" sz="2000" dirty="0" err="1" smtClean="0"/>
              <a:t>verschillen</a:t>
            </a:r>
            <a:r>
              <a:rPr lang="en-US" sz="2000" dirty="0" smtClean="0"/>
              <a:t> </a:t>
            </a:r>
            <a:r>
              <a:rPr lang="en-US" sz="2000" dirty="0" err="1" smtClean="0"/>
              <a:t>tussen</a:t>
            </a:r>
            <a:r>
              <a:rPr lang="en-US" sz="2000" dirty="0" smtClean="0"/>
              <a:t> het </a:t>
            </a:r>
            <a:r>
              <a:rPr lang="en-US" sz="2000" dirty="0" err="1" smtClean="0"/>
              <a:t>leren</a:t>
            </a:r>
            <a:r>
              <a:rPr lang="en-US" sz="2000" dirty="0" smtClean="0"/>
              <a:t> </a:t>
            </a:r>
            <a:r>
              <a:rPr lang="en-US" sz="2000" dirty="0" err="1" smtClean="0"/>
              <a:t>en</a:t>
            </a:r>
            <a:r>
              <a:rPr lang="en-US" sz="2000" dirty="0" smtClean="0"/>
              <a:t> </a:t>
            </a:r>
            <a:r>
              <a:rPr lang="en-US" sz="2000" dirty="0" err="1" smtClean="0"/>
              <a:t>spelen</a:t>
            </a:r>
            <a:r>
              <a:rPr lang="en-US" sz="2000" dirty="0" smtClean="0"/>
              <a:t> van  </a:t>
            </a:r>
            <a:r>
              <a:rPr lang="en-US" sz="2000" dirty="0" err="1" smtClean="0"/>
              <a:t>jongens</a:t>
            </a:r>
            <a:r>
              <a:rPr lang="en-US" sz="2000" dirty="0" smtClean="0"/>
              <a:t> </a:t>
            </a:r>
            <a:r>
              <a:rPr lang="en-US" sz="2000" dirty="0" err="1" smtClean="0"/>
              <a:t>en</a:t>
            </a:r>
            <a:r>
              <a:rPr lang="en-US" sz="2000" dirty="0" smtClean="0"/>
              <a:t> </a:t>
            </a:r>
            <a:r>
              <a:rPr lang="en-US" sz="2000" dirty="0" err="1" smtClean="0"/>
              <a:t>meisjes</a:t>
            </a:r>
            <a:r>
              <a:rPr lang="en-US" sz="2000" dirty="0" smtClean="0"/>
              <a:t> </a:t>
            </a:r>
            <a:r>
              <a:rPr lang="en-US" sz="2000" dirty="0" err="1" smtClean="0"/>
              <a:t>mee</a:t>
            </a:r>
            <a:r>
              <a:rPr lang="en-US" sz="2000" dirty="0" smtClean="0"/>
              <a:t> in </a:t>
            </a:r>
            <a:r>
              <a:rPr lang="en-US" sz="2000" dirty="0" err="1" smtClean="0"/>
              <a:t>gedachten</a:t>
            </a:r>
            <a:r>
              <a:rPr lang="en-US" sz="2000" dirty="0" smtClean="0"/>
              <a:t> </a:t>
            </a:r>
            <a:r>
              <a:rPr lang="en-US" sz="2000" dirty="0" err="1" smtClean="0"/>
              <a:t>en</a:t>
            </a:r>
            <a:r>
              <a:rPr lang="en-US" sz="2000" dirty="0"/>
              <a:t> </a:t>
            </a:r>
            <a:r>
              <a:rPr lang="en-US" sz="2000" dirty="0" smtClean="0"/>
              <a:t>hoe je </a:t>
            </a:r>
            <a:r>
              <a:rPr lang="en-US" sz="2000" dirty="0" err="1" smtClean="0"/>
              <a:t>reageert</a:t>
            </a:r>
            <a:r>
              <a:rPr lang="en-US" sz="2000" dirty="0" smtClean="0"/>
              <a:t> op </a:t>
            </a:r>
            <a:r>
              <a:rPr lang="en-US" sz="2000" dirty="0" err="1" smtClean="0"/>
              <a:t>bepaalde</a:t>
            </a:r>
            <a:r>
              <a:rPr lang="en-US" sz="2000" dirty="0" smtClean="0"/>
              <a:t> </a:t>
            </a:r>
            <a:r>
              <a:rPr lang="en-US" sz="2000" dirty="0" err="1" smtClean="0"/>
              <a:t>situaties</a:t>
            </a:r>
            <a:r>
              <a:rPr lang="en-US" sz="2000" dirty="0" smtClean="0"/>
              <a:t>. </a:t>
            </a:r>
            <a:endParaRPr lang="en-US" sz="2000" dirty="0"/>
          </a:p>
          <a:p>
            <a:pPr lvl="1">
              <a:lnSpc>
                <a:spcPct val="90000"/>
              </a:lnSpc>
            </a:pPr>
            <a:endParaRPr lang="en-US" sz="15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843600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86AD-233B-4DEE-BF4C-7D6AC87094EA}"/>
              </a:ext>
            </a:extLst>
          </p:cNvPr>
          <p:cNvSpPr>
            <a:spLocks noGrp="1"/>
          </p:cNvSpPr>
          <p:nvPr>
            <p:ph type="title"/>
          </p:nvPr>
        </p:nvSpPr>
        <p:spPr>
          <a:xfrm>
            <a:off x="1103312" y="452718"/>
            <a:ext cx="8947522" cy="1400530"/>
          </a:xfrm>
        </p:spPr>
        <p:txBody>
          <a:bodyPr anchor="ctr">
            <a:normAutofit/>
          </a:bodyPr>
          <a:lstStyle/>
          <a:p>
            <a:endParaRPr lang="en-US" dirty="0">
              <a:solidFill>
                <a:schemeClr val="tx1"/>
              </a:solidFill>
            </a:endParaRPr>
          </a:p>
        </p:txBody>
      </p:sp>
      <p:sp>
        <p:nvSpPr>
          <p:cNvPr id="3" name="Content Placeholder 2">
            <a:extLst>
              <a:ext uri="{FF2B5EF4-FFF2-40B4-BE49-F238E27FC236}">
                <a16:creationId xmlns:a16="http://schemas.microsoft.com/office/drawing/2014/main" id="{5BA4DEF2-275B-4AD5-8FE2-52544F119764}"/>
              </a:ext>
            </a:extLst>
          </p:cNvPr>
          <p:cNvSpPr>
            <a:spLocks noGrp="1"/>
          </p:cNvSpPr>
          <p:nvPr>
            <p:ph idx="1"/>
          </p:nvPr>
        </p:nvSpPr>
        <p:spPr>
          <a:xfrm>
            <a:off x="1103312" y="2763520"/>
            <a:ext cx="8946541" cy="3484879"/>
          </a:xfrm>
        </p:spPr>
        <p:txBody>
          <a:bodyPr vert="horz" lIns="91440" tIns="45720" rIns="91440" bIns="45720" rtlCol="0">
            <a:normAutofit/>
          </a:bodyPr>
          <a:lstStyle/>
          <a:p>
            <a:pPr>
              <a:lnSpc>
                <a:spcPct val="90000"/>
              </a:lnSpc>
            </a:pPr>
            <a:r>
              <a:rPr lang="en-US" sz="2000" dirty="0" smtClean="0"/>
              <a:t>- </a:t>
            </a:r>
            <a:r>
              <a:rPr lang="en-US" sz="2000" dirty="0" err="1" smtClean="0"/>
              <a:t>Zorg</a:t>
            </a:r>
            <a:r>
              <a:rPr lang="en-US" sz="2000" dirty="0" smtClean="0"/>
              <a:t> </a:t>
            </a:r>
            <a:r>
              <a:rPr lang="en-US" sz="2000" dirty="0" err="1"/>
              <a:t>voor</a:t>
            </a:r>
            <a:r>
              <a:rPr lang="en-US" sz="2000" dirty="0"/>
              <a:t> </a:t>
            </a:r>
            <a:r>
              <a:rPr lang="en-US" sz="2000" dirty="0" err="1" smtClean="0"/>
              <a:t>variatie</a:t>
            </a:r>
            <a:r>
              <a:rPr lang="en-US" sz="2000" dirty="0"/>
              <a:t> </a:t>
            </a:r>
            <a:r>
              <a:rPr lang="en-US" sz="2000" dirty="0" err="1"/>
              <a:t>bij</a:t>
            </a:r>
            <a:r>
              <a:rPr lang="en-US" sz="2000" dirty="0"/>
              <a:t> het </a:t>
            </a:r>
            <a:r>
              <a:rPr lang="en-US" sz="2000" dirty="0" err="1"/>
              <a:t>spelen</a:t>
            </a:r>
            <a:endParaRPr lang="en-US" sz="2000" dirty="0"/>
          </a:p>
          <a:p>
            <a:pPr>
              <a:lnSpc>
                <a:spcPct val="90000"/>
              </a:lnSpc>
            </a:pPr>
            <a:r>
              <a:rPr lang="en-US" sz="2000" dirty="0" smtClean="0"/>
              <a:t>- </a:t>
            </a:r>
            <a:r>
              <a:rPr lang="en-US" sz="2000" dirty="0" err="1" smtClean="0"/>
              <a:t>Stimuleer</a:t>
            </a:r>
            <a:r>
              <a:rPr lang="en-US" sz="2000" dirty="0" smtClean="0"/>
              <a:t> </a:t>
            </a:r>
            <a:r>
              <a:rPr lang="en-US" sz="2000" dirty="0"/>
              <a:t>de </a:t>
            </a:r>
            <a:r>
              <a:rPr lang="en-US" sz="2000" dirty="0" err="1"/>
              <a:t>kinderen</a:t>
            </a:r>
            <a:r>
              <a:rPr lang="en-US" sz="2000" dirty="0"/>
              <a:t> om met </a:t>
            </a:r>
            <a:r>
              <a:rPr lang="en-US" sz="2000" dirty="0" err="1"/>
              <a:t>verschillende</a:t>
            </a:r>
            <a:r>
              <a:rPr lang="en-US" sz="2000" dirty="0"/>
              <a:t> </a:t>
            </a:r>
            <a:r>
              <a:rPr lang="en-US" sz="2000" dirty="0" err="1"/>
              <a:t>spelletjes</a:t>
            </a:r>
            <a:r>
              <a:rPr lang="en-US" sz="2000" dirty="0"/>
              <a:t> </a:t>
            </a:r>
            <a:r>
              <a:rPr lang="en-US" sz="2000" dirty="0" err="1"/>
              <a:t>te</a:t>
            </a:r>
            <a:r>
              <a:rPr lang="en-US" sz="2000" dirty="0"/>
              <a:t> </a:t>
            </a:r>
            <a:r>
              <a:rPr lang="en-US" sz="2000" dirty="0" err="1"/>
              <a:t>spelen</a:t>
            </a:r>
            <a:r>
              <a:rPr lang="en-US" sz="2000" dirty="0"/>
              <a:t> en met </a:t>
            </a:r>
            <a:r>
              <a:rPr lang="en-US" sz="2000" dirty="0" err="1"/>
              <a:t>anderen</a:t>
            </a:r>
            <a:r>
              <a:rPr lang="en-US" sz="2000" dirty="0"/>
              <a:t> </a:t>
            </a:r>
            <a:r>
              <a:rPr lang="en-US" sz="2000" dirty="0" err="1" smtClean="0"/>
              <a:t>kinderen</a:t>
            </a:r>
            <a:r>
              <a:rPr lang="en-US" sz="2000" dirty="0" smtClean="0"/>
              <a:t> (</a:t>
            </a:r>
            <a:r>
              <a:rPr lang="en-US" sz="2000" dirty="0" err="1" smtClean="0"/>
              <a:t>dan</a:t>
            </a:r>
            <a:r>
              <a:rPr lang="en-US" sz="2000" dirty="0" smtClean="0"/>
              <a:t> </a:t>
            </a:r>
            <a:r>
              <a:rPr lang="en-US" sz="2000" dirty="0" err="1"/>
              <a:t>alleen</a:t>
            </a:r>
            <a:r>
              <a:rPr lang="en-US" sz="2000" dirty="0"/>
              <a:t> </a:t>
            </a:r>
            <a:r>
              <a:rPr lang="en-US" sz="2000" dirty="0" err="1"/>
              <a:t>hun</a:t>
            </a:r>
            <a:r>
              <a:rPr lang="en-US" sz="2000" dirty="0"/>
              <a:t> </a:t>
            </a:r>
            <a:r>
              <a:rPr lang="en-US" sz="2000" dirty="0" err="1"/>
              <a:t>vrienden</a:t>
            </a:r>
            <a:r>
              <a:rPr lang="en-US" sz="2000" dirty="0"/>
              <a:t>)</a:t>
            </a:r>
          </a:p>
          <a:p>
            <a:pPr>
              <a:lnSpc>
                <a:spcPct val="90000"/>
              </a:lnSpc>
            </a:pPr>
            <a:r>
              <a:rPr lang="en-US" sz="2000" dirty="0" smtClean="0"/>
              <a:t>- </a:t>
            </a:r>
            <a:r>
              <a:rPr lang="en-US" sz="2000" dirty="0" err="1" smtClean="0"/>
              <a:t>Er</a:t>
            </a:r>
            <a:r>
              <a:rPr lang="en-US" sz="2000" dirty="0" smtClean="0"/>
              <a:t> </a:t>
            </a:r>
            <a:r>
              <a:rPr lang="en-US" sz="2000" dirty="0" err="1"/>
              <a:t>bestaan</a:t>
            </a:r>
            <a:r>
              <a:rPr lang="en-US" sz="2000" dirty="0"/>
              <a:t> </a:t>
            </a:r>
            <a:r>
              <a:rPr lang="en-US" sz="2000" dirty="0" err="1"/>
              <a:t>geen</a:t>
            </a:r>
            <a:r>
              <a:rPr lang="en-US" sz="2000" dirty="0"/>
              <a:t> </a:t>
            </a:r>
            <a:r>
              <a:rPr lang="en-US" sz="2000" dirty="0" err="1"/>
              <a:t>meisjes</a:t>
            </a:r>
            <a:r>
              <a:rPr lang="en-US" sz="2000" dirty="0"/>
              <a:t> en of </a:t>
            </a:r>
            <a:r>
              <a:rPr lang="en-US" sz="2000" dirty="0" err="1"/>
              <a:t>jongensspelletjes</a:t>
            </a:r>
            <a:r>
              <a:rPr lang="en-US" sz="2000" dirty="0"/>
              <a:t>. </a:t>
            </a:r>
            <a:r>
              <a:rPr lang="en-US" sz="2000" dirty="0" smtClean="0"/>
              <a:t>(</a:t>
            </a:r>
            <a:r>
              <a:rPr lang="en-US" sz="2000" dirty="0" err="1" smtClean="0"/>
              <a:t>iedereen</a:t>
            </a:r>
            <a:r>
              <a:rPr lang="en-US" sz="2000" dirty="0" smtClean="0"/>
              <a:t> </a:t>
            </a:r>
            <a:r>
              <a:rPr lang="en-US" sz="2000" dirty="0" err="1"/>
              <a:t>kan</a:t>
            </a:r>
            <a:r>
              <a:rPr lang="en-US" sz="2000" dirty="0"/>
              <a:t> </a:t>
            </a:r>
            <a:r>
              <a:rPr lang="en-US" sz="2000" dirty="0" err="1"/>
              <a:t>mee</a:t>
            </a:r>
            <a:r>
              <a:rPr lang="en-US" sz="2000" dirty="0"/>
              <a:t> </a:t>
            </a:r>
            <a:r>
              <a:rPr lang="en-US" sz="2000" dirty="0" err="1"/>
              <a:t>spelen</a:t>
            </a:r>
            <a:r>
              <a:rPr lang="en-US" sz="2000" dirty="0"/>
              <a:t>) </a:t>
            </a:r>
          </a:p>
          <a:p>
            <a:pPr>
              <a:lnSpc>
                <a:spcPct val="90000"/>
              </a:lnSpc>
            </a:pPr>
            <a:r>
              <a:rPr lang="en-US" sz="2000" dirty="0" smtClean="0"/>
              <a:t>- </a:t>
            </a:r>
            <a:r>
              <a:rPr lang="en-US" sz="2000" dirty="0" err="1" smtClean="0"/>
              <a:t>Zorg</a:t>
            </a:r>
            <a:r>
              <a:rPr lang="en-US" sz="2000" dirty="0" smtClean="0"/>
              <a:t> </a:t>
            </a:r>
            <a:r>
              <a:rPr lang="en-US" sz="2000" dirty="0" err="1"/>
              <a:t>voor</a:t>
            </a:r>
            <a:r>
              <a:rPr lang="en-US" sz="2000" dirty="0"/>
              <a:t> </a:t>
            </a:r>
            <a:r>
              <a:rPr lang="en-US" sz="2000" dirty="0" err="1" smtClean="0"/>
              <a:t>genderneutrale</a:t>
            </a:r>
            <a:r>
              <a:rPr lang="en-US" sz="2000" dirty="0" smtClean="0"/>
              <a:t> </a:t>
            </a:r>
            <a:r>
              <a:rPr lang="en-US" sz="2000" dirty="0"/>
              <a:t>variant van </a:t>
            </a:r>
            <a:r>
              <a:rPr lang="en-US" sz="2000" dirty="0" err="1"/>
              <a:t>puzzels</a:t>
            </a:r>
            <a:r>
              <a:rPr lang="en-US" sz="2000" dirty="0"/>
              <a:t>, </a:t>
            </a:r>
            <a:r>
              <a:rPr lang="en-US" sz="2000" dirty="0" err="1"/>
              <a:t>fietsen</a:t>
            </a:r>
            <a:r>
              <a:rPr lang="en-US" sz="2000" dirty="0"/>
              <a:t>, </a:t>
            </a:r>
            <a:r>
              <a:rPr lang="en-US" sz="2000" dirty="0" err="1"/>
              <a:t>speelgoed</a:t>
            </a:r>
            <a:endParaRPr lang="en-US" sz="2000" dirty="0"/>
          </a:p>
          <a:p>
            <a:pPr>
              <a:lnSpc>
                <a:spcPct val="90000"/>
              </a:lnSpc>
            </a:pPr>
            <a:r>
              <a:rPr lang="en-US" sz="2000" dirty="0" smtClean="0"/>
              <a:t>- Wees </a:t>
            </a:r>
            <a:r>
              <a:rPr lang="en-US" sz="2000" dirty="0" err="1" smtClean="0"/>
              <a:t>bewust</a:t>
            </a:r>
            <a:r>
              <a:rPr lang="en-US" sz="2000" dirty="0" smtClean="0"/>
              <a:t> </a:t>
            </a:r>
            <a:r>
              <a:rPr lang="en-US" sz="2000" dirty="0"/>
              <a:t>hoe je </a:t>
            </a:r>
            <a:r>
              <a:rPr lang="en-US" sz="2000" dirty="0" err="1"/>
              <a:t>communiceert</a:t>
            </a:r>
            <a:r>
              <a:rPr lang="en-US" sz="2000" dirty="0"/>
              <a:t> met </a:t>
            </a:r>
            <a:r>
              <a:rPr lang="en-US" sz="2000" dirty="0" err="1"/>
              <a:t>meisjes</a:t>
            </a:r>
            <a:r>
              <a:rPr lang="en-US" sz="2000" dirty="0"/>
              <a:t> en </a:t>
            </a:r>
            <a:r>
              <a:rPr lang="en-US" sz="2000" dirty="0" err="1"/>
              <a:t>jongens</a:t>
            </a:r>
            <a:r>
              <a:rPr lang="en-US" sz="2000" dirty="0"/>
              <a:t>. </a:t>
            </a:r>
          </a:p>
          <a:p>
            <a:pPr marL="457200" lvl="1" indent="0">
              <a:lnSpc>
                <a:spcPct val="90000"/>
              </a:lnSpc>
              <a:buNone/>
            </a:pPr>
            <a:r>
              <a:rPr lang="en-US" sz="2000" dirty="0"/>
              <a:t>Welke </a:t>
            </a:r>
            <a:r>
              <a:rPr lang="en-US" sz="2000" dirty="0" err="1"/>
              <a:t>gedrag</a:t>
            </a:r>
            <a:r>
              <a:rPr lang="en-US" sz="2000" dirty="0"/>
              <a:t> </a:t>
            </a:r>
            <a:r>
              <a:rPr lang="en-US" sz="2000" dirty="0" err="1"/>
              <a:t>geeft</a:t>
            </a:r>
            <a:r>
              <a:rPr lang="en-US" sz="2000" dirty="0"/>
              <a:t> je </a:t>
            </a:r>
            <a:r>
              <a:rPr lang="en-US" sz="2000" dirty="0" err="1"/>
              <a:t>een</a:t>
            </a:r>
            <a:r>
              <a:rPr lang="en-US" sz="2000" dirty="0"/>
              <a:t> compliment ( </a:t>
            </a:r>
            <a:r>
              <a:rPr lang="en-US" sz="2000" dirty="0" err="1"/>
              <a:t>lief</a:t>
            </a:r>
            <a:r>
              <a:rPr lang="en-US" sz="2000" dirty="0"/>
              <a:t>/</a:t>
            </a:r>
            <a:r>
              <a:rPr lang="en-US" sz="2000" dirty="0" err="1"/>
              <a:t>stil</a:t>
            </a:r>
            <a:r>
              <a:rPr lang="en-US" sz="2000" dirty="0"/>
              <a:t> of </a:t>
            </a:r>
            <a:r>
              <a:rPr lang="en-US" sz="2000" dirty="0" err="1"/>
              <a:t>druk</a:t>
            </a:r>
            <a:r>
              <a:rPr lang="en-US" sz="2000" dirty="0"/>
              <a:t> in </a:t>
            </a:r>
            <a:r>
              <a:rPr lang="en-US" sz="2000" dirty="0" err="1" smtClean="0"/>
              <a:t>beweging</a:t>
            </a:r>
            <a:r>
              <a:rPr lang="en-US" sz="2000" dirty="0" smtClean="0"/>
              <a:t> of wat </a:t>
            </a:r>
            <a:r>
              <a:rPr lang="en-US" sz="2000" dirty="0" err="1" smtClean="0"/>
              <a:t>diegene</a:t>
            </a:r>
            <a:r>
              <a:rPr lang="en-US" sz="2000" dirty="0" smtClean="0"/>
              <a:t> </a:t>
            </a:r>
            <a:r>
              <a:rPr lang="en-US" sz="2000" dirty="0" err="1" smtClean="0"/>
              <a:t>aan</a:t>
            </a:r>
            <a:r>
              <a:rPr lang="en-US" sz="2000" dirty="0" smtClean="0"/>
              <a:t> het </a:t>
            </a:r>
            <a:r>
              <a:rPr lang="en-US" sz="2000" dirty="0" err="1" smtClean="0"/>
              <a:t>doen</a:t>
            </a:r>
            <a:r>
              <a:rPr lang="en-US" sz="2000" dirty="0" smtClean="0"/>
              <a:t> is). -</a:t>
            </a:r>
            <a:r>
              <a:rPr lang="en-US" sz="2000" dirty="0" err="1" smtClean="0"/>
              <a:t>Verdeel</a:t>
            </a:r>
            <a:r>
              <a:rPr lang="en-US" sz="2000" dirty="0" smtClean="0"/>
              <a:t> </a:t>
            </a:r>
            <a:r>
              <a:rPr lang="en-US" sz="2000" dirty="0"/>
              <a:t>de taken </a:t>
            </a:r>
            <a:r>
              <a:rPr lang="en-US" sz="2000" dirty="0" err="1" smtClean="0"/>
              <a:t>gelijk</a:t>
            </a:r>
            <a:endParaRPr lang="en-US" sz="2000" dirty="0"/>
          </a:p>
          <a:p>
            <a:pPr lvl="1">
              <a:lnSpc>
                <a:spcPct val="90000"/>
              </a:lnSpc>
            </a:pPr>
            <a:endParaRPr lang="en-US" dirty="0"/>
          </a:p>
        </p:txBody>
      </p:sp>
    </p:spTree>
    <p:extLst>
      <p:ext uri="{BB962C8B-B14F-4D97-AF65-F5344CB8AC3E}">
        <p14:creationId xmlns:p14="http://schemas.microsoft.com/office/powerpoint/2010/main" val="2107820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A72C-D759-4BEE-B1AA-AE4F780619E4}"/>
              </a:ext>
            </a:extLst>
          </p:cNvPr>
          <p:cNvSpPr>
            <a:spLocks noGrp="1"/>
          </p:cNvSpPr>
          <p:nvPr>
            <p:ph type="title"/>
          </p:nvPr>
        </p:nvSpPr>
        <p:spPr>
          <a:xfrm>
            <a:off x="1103312" y="452718"/>
            <a:ext cx="8947522" cy="1400530"/>
          </a:xfrm>
        </p:spPr>
        <p:txBody>
          <a:bodyPr anchor="ctr">
            <a:normAutofit/>
          </a:bodyPr>
          <a:lstStyle/>
          <a:p>
            <a:r>
              <a:rPr lang="en-US" dirty="0" err="1">
                <a:solidFill>
                  <a:schemeClr val="tx1"/>
                </a:solidFill>
              </a:rPr>
              <a:t>Aflsluiten</a:t>
            </a:r>
            <a:r>
              <a:rPr lang="en-US" dirty="0">
                <a:solidFill>
                  <a:schemeClr val="tx1"/>
                </a:solidFill>
              </a:rPr>
              <a:t> en </a:t>
            </a:r>
            <a:r>
              <a:rPr lang="en-US" dirty="0" err="1">
                <a:solidFill>
                  <a:schemeClr val="tx1"/>
                </a:solidFill>
              </a:rPr>
              <a:t>vooruitblikken</a:t>
            </a:r>
            <a:r>
              <a:rPr lang="en-US" dirty="0">
                <a:solidFill>
                  <a:schemeClr val="tx1"/>
                </a:solidFill>
              </a:rPr>
              <a:t> </a:t>
            </a:r>
          </a:p>
        </p:txBody>
      </p:sp>
      <p:sp>
        <p:nvSpPr>
          <p:cNvPr id="3" name="Content Placeholder 2">
            <a:extLst>
              <a:ext uri="{FF2B5EF4-FFF2-40B4-BE49-F238E27FC236}">
                <a16:creationId xmlns:a16="http://schemas.microsoft.com/office/drawing/2014/main" id="{AEDF4599-C134-4F67-8BD7-BB49D9AE0A26}"/>
              </a:ext>
            </a:extLst>
          </p:cNvPr>
          <p:cNvSpPr>
            <a:spLocks noGrp="1"/>
          </p:cNvSpPr>
          <p:nvPr>
            <p:ph idx="1"/>
          </p:nvPr>
        </p:nvSpPr>
        <p:spPr>
          <a:xfrm>
            <a:off x="457200" y="2452349"/>
            <a:ext cx="10666412" cy="4022193"/>
          </a:xfrm>
        </p:spPr>
        <p:txBody>
          <a:bodyPr vert="horz" lIns="91440" tIns="45720" rIns="91440" bIns="45720" rtlCol="0">
            <a:noAutofit/>
          </a:bodyPr>
          <a:lstStyle/>
          <a:p>
            <a:pPr>
              <a:lnSpc>
                <a:spcPct val="90000"/>
              </a:lnSpc>
            </a:pPr>
            <a:r>
              <a:rPr lang="en-US" sz="2400" dirty="0" err="1"/>
              <a:t>Afsluiten</a:t>
            </a:r>
            <a:r>
              <a:rPr lang="en-US" sz="2400" dirty="0"/>
              <a:t>:</a:t>
            </a:r>
          </a:p>
          <a:p>
            <a:pPr lvl="1">
              <a:lnSpc>
                <a:spcPct val="90000"/>
              </a:lnSpc>
            </a:pPr>
            <a:r>
              <a:rPr lang="en-US" sz="2400" dirty="0"/>
              <a:t> Wat neem je </a:t>
            </a:r>
            <a:r>
              <a:rPr lang="en-US" sz="2400" dirty="0" err="1"/>
              <a:t>mee</a:t>
            </a:r>
            <a:r>
              <a:rPr lang="en-US" sz="2400" dirty="0"/>
              <a:t> </a:t>
            </a:r>
            <a:r>
              <a:rPr lang="en-US" sz="2400" dirty="0" err="1"/>
              <a:t>uit</a:t>
            </a:r>
            <a:r>
              <a:rPr lang="en-US" sz="2400" dirty="0"/>
              <a:t> </a:t>
            </a:r>
            <a:r>
              <a:rPr lang="en-US" sz="2400" dirty="0" err="1"/>
              <a:t>deze</a:t>
            </a:r>
            <a:r>
              <a:rPr lang="en-US" sz="2400" dirty="0"/>
              <a:t> les?</a:t>
            </a:r>
          </a:p>
          <a:p>
            <a:pPr lvl="1">
              <a:lnSpc>
                <a:spcPct val="90000"/>
              </a:lnSpc>
            </a:pPr>
            <a:r>
              <a:rPr lang="en-US" sz="2400" dirty="0"/>
              <a:t>Wat </a:t>
            </a:r>
            <a:r>
              <a:rPr lang="en-US" sz="2400" dirty="0" err="1"/>
              <a:t>waren</a:t>
            </a:r>
            <a:r>
              <a:rPr lang="en-US" sz="2400" dirty="0"/>
              <a:t> de </a:t>
            </a:r>
            <a:r>
              <a:rPr lang="en-US" sz="2400" dirty="0" err="1"/>
              <a:t>nieuwe</a:t>
            </a:r>
            <a:r>
              <a:rPr lang="en-US" sz="2400" dirty="0"/>
              <a:t> </a:t>
            </a:r>
            <a:r>
              <a:rPr lang="en-US" sz="2400" dirty="0" err="1"/>
              <a:t>begrippen</a:t>
            </a:r>
            <a:r>
              <a:rPr lang="en-US" sz="2400" dirty="0"/>
              <a:t>?</a:t>
            </a:r>
          </a:p>
          <a:p>
            <a:pPr lvl="1">
              <a:lnSpc>
                <a:spcPct val="90000"/>
              </a:lnSpc>
            </a:pPr>
            <a:r>
              <a:rPr lang="en-US" sz="2400" dirty="0"/>
              <a:t>Hoe </a:t>
            </a:r>
            <a:r>
              <a:rPr lang="en-US" sz="2400" dirty="0" err="1"/>
              <a:t>ver</a:t>
            </a:r>
            <a:r>
              <a:rPr lang="en-US" sz="2400" dirty="0"/>
              <a:t> ben je  met je </a:t>
            </a:r>
            <a:r>
              <a:rPr lang="en-US" sz="2400" dirty="0" err="1"/>
              <a:t>eindopdracht</a:t>
            </a:r>
            <a:r>
              <a:rPr lang="en-US" sz="2400" dirty="0"/>
              <a:t>?</a:t>
            </a:r>
          </a:p>
          <a:p>
            <a:pPr lvl="1">
              <a:lnSpc>
                <a:spcPct val="90000"/>
              </a:lnSpc>
            </a:pPr>
            <a:endParaRPr lang="en-US" sz="2400" dirty="0"/>
          </a:p>
          <a:p>
            <a:pPr lvl="1">
              <a:lnSpc>
                <a:spcPct val="90000"/>
              </a:lnSpc>
            </a:pPr>
            <a:endParaRPr lang="en-US" sz="2400" dirty="0"/>
          </a:p>
          <a:p>
            <a:pPr marL="457200" lvl="1" indent="0">
              <a:lnSpc>
                <a:spcPct val="90000"/>
              </a:lnSpc>
              <a:buNone/>
            </a:pPr>
            <a:r>
              <a:rPr lang="en-US" sz="2400" dirty="0" err="1"/>
              <a:t>Vooruitblikken</a:t>
            </a:r>
            <a:r>
              <a:rPr lang="en-US" sz="2400" dirty="0"/>
              <a:t>:</a:t>
            </a:r>
          </a:p>
          <a:p>
            <a:pPr lvl="1">
              <a:lnSpc>
                <a:spcPct val="90000"/>
              </a:lnSpc>
            </a:pPr>
            <a:r>
              <a:rPr lang="en-US" sz="2400" dirty="0" err="1"/>
              <a:t>Thema</a:t>
            </a:r>
            <a:r>
              <a:rPr lang="en-US" sz="2400" dirty="0"/>
              <a:t>: </a:t>
            </a:r>
            <a:r>
              <a:rPr lang="en-US" sz="2400" dirty="0" err="1"/>
              <a:t>omgaan</a:t>
            </a:r>
            <a:r>
              <a:rPr lang="en-US" sz="2400" dirty="0"/>
              <a:t> met </a:t>
            </a:r>
            <a:r>
              <a:rPr lang="en-US" sz="2400" dirty="0" err="1"/>
              <a:t>ouders</a:t>
            </a:r>
            <a:r>
              <a:rPr lang="en-US" sz="2400" dirty="0"/>
              <a:t> </a:t>
            </a:r>
          </a:p>
          <a:p>
            <a:pPr lvl="1">
              <a:lnSpc>
                <a:spcPct val="90000"/>
              </a:lnSpc>
            </a:pPr>
            <a:r>
              <a:rPr lang="en-US" sz="2400" dirty="0" err="1" smtClean="0"/>
              <a:t>Presentaties</a:t>
            </a:r>
            <a:endParaRPr lang="en-US" sz="2400" dirty="0"/>
          </a:p>
        </p:txBody>
      </p:sp>
    </p:spTree>
    <p:extLst>
      <p:ext uri="{BB962C8B-B14F-4D97-AF65-F5344CB8AC3E}">
        <p14:creationId xmlns:p14="http://schemas.microsoft.com/office/powerpoint/2010/main" val="31203682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B903-375E-4786-B2F1-FCBD634A0B60}"/>
              </a:ext>
            </a:extLst>
          </p:cNvPr>
          <p:cNvSpPr>
            <a:spLocks noGrp="1"/>
          </p:cNvSpPr>
          <p:nvPr>
            <p:ph type="title"/>
          </p:nvPr>
        </p:nvSpPr>
        <p:spPr>
          <a:xfrm>
            <a:off x="1103312" y="452718"/>
            <a:ext cx="8947522" cy="1400530"/>
          </a:xfrm>
        </p:spPr>
        <p:txBody>
          <a:bodyPr anchor="ctr">
            <a:normAutofit/>
          </a:bodyPr>
          <a:lstStyle/>
          <a:p>
            <a:r>
              <a:rPr lang="en-US" dirty="0" smtClean="0">
                <a:solidFill>
                  <a:schemeClr val="tx1"/>
                </a:solidFill>
              </a:rPr>
              <a:t>Planning </a:t>
            </a:r>
            <a:r>
              <a:rPr lang="en-US" dirty="0" err="1" smtClean="0">
                <a:solidFill>
                  <a:schemeClr val="tx1"/>
                </a:solidFill>
              </a:rPr>
              <a:t>wanneer</a:t>
            </a:r>
            <a:r>
              <a:rPr lang="en-US" dirty="0" smtClean="0">
                <a:solidFill>
                  <a:schemeClr val="tx1"/>
                </a:solidFill>
              </a:rPr>
              <a:t> </a:t>
            </a:r>
            <a:r>
              <a:rPr lang="en-US" dirty="0" err="1" smtClean="0">
                <a:solidFill>
                  <a:schemeClr val="tx1"/>
                </a:solidFill>
              </a:rPr>
              <a:t>uitvoeren</a:t>
            </a:r>
            <a:r>
              <a:rPr lang="en-US" dirty="0" smtClean="0">
                <a:solidFill>
                  <a:schemeClr val="tx1"/>
                </a:solidFill>
              </a:rPr>
              <a:t> </a:t>
            </a:r>
            <a:r>
              <a:rPr lang="en-US" dirty="0" err="1">
                <a:solidFill>
                  <a:schemeClr val="tx1"/>
                </a:solidFill>
              </a:rPr>
              <a:t>eindopdracht</a:t>
            </a:r>
            <a:r>
              <a:rPr lang="en-US" dirty="0">
                <a:solidFill>
                  <a:srgbClr val="FFFFFF"/>
                </a:solidFill>
              </a:rPr>
              <a:t> </a:t>
            </a:r>
          </a:p>
        </p:txBody>
      </p:sp>
      <p:sp>
        <p:nvSpPr>
          <p:cNvPr id="3" name="Content Placeholder 2">
            <a:extLst>
              <a:ext uri="{FF2B5EF4-FFF2-40B4-BE49-F238E27FC236}">
                <a16:creationId xmlns:a16="http://schemas.microsoft.com/office/drawing/2014/main" id="{12A9D1B0-C22F-477A-BEF2-02DB288EB9DF}"/>
              </a:ext>
            </a:extLst>
          </p:cNvPr>
          <p:cNvSpPr>
            <a:spLocks noGrp="1"/>
          </p:cNvSpPr>
          <p:nvPr>
            <p:ph idx="1"/>
          </p:nvPr>
        </p:nvSpPr>
        <p:spPr>
          <a:xfrm>
            <a:off x="1103311" y="2064774"/>
            <a:ext cx="9736753" cy="4701209"/>
          </a:xfrm>
        </p:spPr>
        <p:txBody>
          <a:bodyPr vert="horz" lIns="91440" tIns="45720" rIns="91440" bIns="45720" rtlCol="0" anchor="t">
            <a:normAutofit lnSpcReduction="10000"/>
          </a:bodyPr>
          <a:lstStyle/>
          <a:p>
            <a:pPr marL="0" indent="0">
              <a:buNone/>
            </a:pPr>
            <a:r>
              <a:rPr lang="en-US" sz="2400" b="1" u="sng" dirty="0"/>
              <a:t>Wat </a:t>
            </a:r>
            <a:r>
              <a:rPr lang="en-US" sz="2400" b="1" u="sng" dirty="0" err="1"/>
              <a:t>moest</a:t>
            </a:r>
            <a:r>
              <a:rPr lang="en-US" sz="2400" b="1" u="sng" dirty="0"/>
              <a:t> </a:t>
            </a:r>
            <a:r>
              <a:rPr lang="en-US" sz="2400" b="1" u="sng" dirty="0" err="1" smtClean="0"/>
              <a:t>ik</a:t>
            </a:r>
            <a:r>
              <a:rPr lang="en-US" sz="2400" b="1" u="sng" dirty="0" smtClean="0"/>
              <a:t> </a:t>
            </a:r>
            <a:r>
              <a:rPr lang="en-US" sz="2400" b="1" u="sng" dirty="0" err="1" smtClean="0"/>
              <a:t>ook</a:t>
            </a:r>
            <a:r>
              <a:rPr lang="en-US" sz="2400" b="1" u="sng" dirty="0" smtClean="0"/>
              <a:t> </a:t>
            </a:r>
            <a:r>
              <a:rPr lang="en-US" sz="2400" b="1" u="sng" dirty="0" err="1"/>
              <a:t>alweer</a:t>
            </a:r>
            <a:r>
              <a:rPr lang="en-US" sz="2400" b="1" u="sng" dirty="0"/>
              <a:t> </a:t>
            </a:r>
            <a:r>
              <a:rPr lang="en-US" sz="2400" b="1" u="sng" dirty="0" err="1"/>
              <a:t>doen</a:t>
            </a:r>
            <a:r>
              <a:rPr lang="en-US" sz="2400" b="1" u="sng" dirty="0"/>
              <a:t>??....</a:t>
            </a:r>
            <a:endParaRPr lang="en-US" sz="2400" dirty="0"/>
          </a:p>
          <a:p>
            <a:endParaRPr lang="en-US" dirty="0"/>
          </a:p>
          <a:p>
            <a:r>
              <a:rPr lang="en-US" sz="2400" dirty="0">
                <a:ea typeface="+mj-lt"/>
                <a:cs typeface="+mj-lt"/>
              </a:rPr>
              <a:t>Je </a:t>
            </a:r>
            <a:r>
              <a:rPr lang="en-US" sz="2400" dirty="0" err="1">
                <a:ea typeface="+mj-lt"/>
                <a:cs typeface="+mj-lt"/>
              </a:rPr>
              <a:t>verdiept</a:t>
            </a:r>
            <a:r>
              <a:rPr lang="en-US" sz="2400" dirty="0">
                <a:ea typeface="+mj-lt"/>
                <a:cs typeface="+mj-lt"/>
              </a:rPr>
              <a:t> je </a:t>
            </a:r>
            <a:r>
              <a:rPr lang="en-US" sz="2400" dirty="0" err="1">
                <a:ea typeface="+mj-lt"/>
                <a:cs typeface="+mj-lt"/>
              </a:rPr>
              <a:t>intensief</a:t>
            </a:r>
            <a:r>
              <a:rPr lang="en-US" sz="2400" dirty="0">
                <a:ea typeface="+mj-lt"/>
                <a:cs typeface="+mj-lt"/>
              </a:rPr>
              <a:t> in </a:t>
            </a:r>
            <a:r>
              <a:rPr lang="en-US" sz="2400" dirty="0" err="1">
                <a:ea typeface="+mj-lt"/>
                <a:cs typeface="+mj-lt"/>
              </a:rPr>
              <a:t>een</a:t>
            </a:r>
            <a:r>
              <a:rPr lang="en-US" sz="2400" dirty="0">
                <a:ea typeface="+mj-lt"/>
                <a:cs typeface="+mj-lt"/>
              </a:rPr>
              <a:t> </a:t>
            </a:r>
            <a:r>
              <a:rPr lang="en-US" sz="2400" dirty="0" err="1">
                <a:ea typeface="+mj-lt"/>
                <a:cs typeface="+mj-lt"/>
              </a:rPr>
              <a:t>ander</a:t>
            </a:r>
            <a:r>
              <a:rPr lang="en-US" sz="2400" dirty="0">
                <a:ea typeface="+mj-lt"/>
                <a:cs typeface="+mj-lt"/>
              </a:rPr>
              <a:t> door met hem/</a:t>
            </a:r>
            <a:r>
              <a:rPr lang="en-US" sz="2400" dirty="0" err="1">
                <a:ea typeface="+mj-lt"/>
                <a:cs typeface="+mj-lt"/>
              </a:rPr>
              <a:t>haar</a:t>
            </a:r>
            <a:r>
              <a:rPr lang="en-US" sz="2400" dirty="0">
                <a:ea typeface="+mj-lt"/>
                <a:cs typeface="+mj-lt"/>
              </a:rPr>
              <a:t> </a:t>
            </a:r>
            <a:r>
              <a:rPr lang="en-US" sz="2400" dirty="0" err="1">
                <a:ea typeface="+mj-lt"/>
                <a:cs typeface="+mj-lt"/>
              </a:rPr>
              <a:t>een</a:t>
            </a:r>
            <a:r>
              <a:rPr lang="en-US" sz="2400" dirty="0">
                <a:ea typeface="+mj-lt"/>
                <a:cs typeface="+mj-lt"/>
              </a:rPr>
              <a:t> </a:t>
            </a:r>
            <a:r>
              <a:rPr lang="en-US" sz="2400" dirty="0" err="1">
                <a:ea typeface="+mj-lt"/>
                <a:cs typeface="+mj-lt"/>
              </a:rPr>
              <a:t>stukje</a:t>
            </a:r>
            <a:r>
              <a:rPr lang="en-US" sz="2400" dirty="0">
                <a:ea typeface="+mj-lt"/>
                <a:cs typeface="+mj-lt"/>
              </a:rPr>
              <a:t> van de </a:t>
            </a:r>
            <a:r>
              <a:rPr lang="en-US" sz="2400" dirty="0" err="1">
                <a:ea typeface="+mj-lt"/>
                <a:cs typeface="+mj-lt"/>
              </a:rPr>
              <a:t>dag</a:t>
            </a:r>
            <a:r>
              <a:rPr lang="en-US" sz="2400" dirty="0">
                <a:ea typeface="+mj-lt"/>
                <a:cs typeface="+mj-lt"/>
              </a:rPr>
              <a:t> </a:t>
            </a:r>
            <a:r>
              <a:rPr lang="en-US" sz="2400" dirty="0" err="1">
                <a:ea typeface="+mj-lt"/>
                <a:cs typeface="+mj-lt"/>
              </a:rPr>
              <a:t>mee</a:t>
            </a:r>
            <a:r>
              <a:rPr lang="en-US" sz="2400" dirty="0">
                <a:ea typeface="+mj-lt"/>
                <a:cs typeface="+mj-lt"/>
              </a:rPr>
              <a:t> </a:t>
            </a:r>
            <a:r>
              <a:rPr lang="en-US" sz="2400" dirty="0" err="1">
                <a:ea typeface="+mj-lt"/>
                <a:cs typeface="+mj-lt"/>
              </a:rPr>
              <a:t>te</a:t>
            </a:r>
            <a:r>
              <a:rPr lang="en-US" sz="2400" dirty="0">
                <a:ea typeface="+mj-lt"/>
                <a:cs typeface="+mj-lt"/>
              </a:rPr>
              <a:t> </a:t>
            </a:r>
            <a:r>
              <a:rPr lang="en-US" sz="2400" dirty="0" err="1">
                <a:ea typeface="+mj-lt"/>
                <a:cs typeface="+mj-lt"/>
              </a:rPr>
              <a:t>lopen</a:t>
            </a:r>
            <a:r>
              <a:rPr lang="en-US" sz="2400" dirty="0">
                <a:ea typeface="+mj-lt"/>
                <a:cs typeface="+mj-lt"/>
              </a:rPr>
              <a:t> (</a:t>
            </a:r>
            <a:r>
              <a:rPr lang="en-US" sz="2400" dirty="0" err="1">
                <a:ea typeface="+mj-lt"/>
                <a:cs typeface="+mj-lt"/>
              </a:rPr>
              <a:t>samen</a:t>
            </a:r>
            <a:r>
              <a:rPr lang="en-US" sz="2400" dirty="0">
                <a:ea typeface="+mj-lt"/>
                <a:cs typeface="+mj-lt"/>
              </a:rPr>
              <a:t> </a:t>
            </a:r>
            <a:r>
              <a:rPr lang="en-US" sz="2400" dirty="0" err="1">
                <a:ea typeface="+mj-lt"/>
                <a:cs typeface="+mj-lt"/>
              </a:rPr>
              <a:t>eten</a:t>
            </a:r>
            <a:r>
              <a:rPr lang="en-US" sz="2400" dirty="0">
                <a:ea typeface="+mj-lt"/>
                <a:cs typeface="+mj-lt"/>
              </a:rPr>
              <a:t>, op </a:t>
            </a:r>
            <a:r>
              <a:rPr lang="en-US" sz="2400" dirty="0" err="1">
                <a:ea typeface="+mj-lt"/>
                <a:cs typeface="+mj-lt"/>
              </a:rPr>
              <a:t>bezoek</a:t>
            </a:r>
            <a:r>
              <a:rPr lang="en-US" sz="2400" dirty="0">
                <a:ea typeface="+mj-lt"/>
                <a:cs typeface="+mj-lt"/>
              </a:rPr>
              <a:t>, </a:t>
            </a:r>
            <a:r>
              <a:rPr lang="en-US" sz="2400" dirty="0" err="1">
                <a:ea typeface="+mj-lt"/>
                <a:cs typeface="+mj-lt"/>
              </a:rPr>
              <a:t>een</a:t>
            </a:r>
            <a:r>
              <a:rPr lang="en-US" sz="2400" dirty="0">
                <a:ea typeface="+mj-lt"/>
                <a:cs typeface="+mj-lt"/>
              </a:rPr>
              <a:t> </a:t>
            </a:r>
            <a:r>
              <a:rPr lang="en-US" sz="2400" dirty="0" err="1">
                <a:ea typeface="+mj-lt"/>
                <a:cs typeface="+mj-lt"/>
              </a:rPr>
              <a:t>dagdeel</a:t>
            </a:r>
            <a:r>
              <a:rPr lang="en-US" sz="2400" dirty="0">
                <a:ea typeface="+mj-lt"/>
                <a:cs typeface="+mj-lt"/>
              </a:rPr>
              <a:t> </a:t>
            </a:r>
            <a:r>
              <a:rPr lang="en-US" sz="2400" dirty="0" err="1">
                <a:ea typeface="+mj-lt"/>
                <a:cs typeface="+mj-lt"/>
              </a:rPr>
              <a:t>iemand</a:t>
            </a:r>
            <a:r>
              <a:rPr lang="en-US" sz="2400" dirty="0">
                <a:ea typeface="+mj-lt"/>
                <a:cs typeface="+mj-lt"/>
              </a:rPr>
              <a:t> </a:t>
            </a:r>
            <a:r>
              <a:rPr lang="en-US" sz="2400" dirty="0" err="1">
                <a:ea typeface="+mj-lt"/>
                <a:cs typeface="+mj-lt"/>
              </a:rPr>
              <a:t>volgen</a:t>
            </a:r>
            <a:r>
              <a:rPr lang="en-US" sz="2400" dirty="0">
                <a:ea typeface="+mj-lt"/>
                <a:cs typeface="+mj-lt"/>
              </a:rPr>
              <a:t>, </a:t>
            </a:r>
            <a:r>
              <a:rPr lang="en-US" sz="2400" dirty="0" err="1">
                <a:ea typeface="+mj-lt"/>
                <a:cs typeface="+mj-lt"/>
              </a:rPr>
              <a:t>logeren</a:t>
            </a:r>
            <a:r>
              <a:rPr lang="en-US" sz="2400" dirty="0">
                <a:ea typeface="+mj-lt"/>
                <a:cs typeface="+mj-lt"/>
              </a:rPr>
              <a:t>). </a:t>
            </a:r>
          </a:p>
          <a:p>
            <a:endParaRPr lang="en-US" sz="2400" dirty="0">
              <a:ea typeface="+mj-lt"/>
              <a:cs typeface="+mj-lt"/>
            </a:endParaRPr>
          </a:p>
          <a:p>
            <a:r>
              <a:rPr lang="en-US" sz="2400" dirty="0" err="1">
                <a:ea typeface="+mj-lt"/>
                <a:cs typeface="+mj-lt"/>
              </a:rPr>
              <a:t>Hierbij</a:t>
            </a:r>
            <a:r>
              <a:rPr lang="en-US" sz="2400" dirty="0">
                <a:ea typeface="+mj-lt"/>
                <a:cs typeface="+mj-lt"/>
              </a:rPr>
              <a:t> </a:t>
            </a:r>
            <a:r>
              <a:rPr lang="en-US" sz="2400" dirty="0" err="1">
                <a:ea typeface="+mj-lt"/>
                <a:cs typeface="+mj-lt"/>
              </a:rPr>
              <a:t>ga</a:t>
            </a:r>
            <a:r>
              <a:rPr lang="en-US" sz="2400" dirty="0">
                <a:ea typeface="+mj-lt"/>
                <a:cs typeface="+mj-lt"/>
              </a:rPr>
              <a:t> je </a:t>
            </a:r>
            <a:r>
              <a:rPr lang="en-US" sz="2400" dirty="0" err="1">
                <a:ea typeface="+mj-lt"/>
                <a:cs typeface="+mj-lt"/>
              </a:rPr>
              <a:t>onderzoeken</a:t>
            </a:r>
            <a:r>
              <a:rPr lang="en-US" sz="2400" dirty="0">
                <a:ea typeface="+mj-lt"/>
                <a:cs typeface="+mj-lt"/>
              </a:rPr>
              <a:t> wat </a:t>
            </a:r>
            <a:r>
              <a:rPr lang="en-US" sz="2400" dirty="0" err="1">
                <a:ea typeface="+mj-lt"/>
                <a:cs typeface="+mj-lt"/>
              </a:rPr>
              <a:t>overeenkomsten</a:t>
            </a:r>
            <a:r>
              <a:rPr lang="en-US" sz="2400" dirty="0">
                <a:ea typeface="+mj-lt"/>
                <a:cs typeface="+mj-lt"/>
              </a:rPr>
              <a:t> en </a:t>
            </a:r>
            <a:r>
              <a:rPr lang="en-US" sz="2400" dirty="0" err="1">
                <a:ea typeface="+mj-lt"/>
                <a:cs typeface="+mj-lt"/>
              </a:rPr>
              <a:t>verschillen</a:t>
            </a:r>
            <a:r>
              <a:rPr lang="en-US" sz="2400" dirty="0">
                <a:ea typeface="+mj-lt"/>
                <a:cs typeface="+mj-lt"/>
              </a:rPr>
              <a:t> </a:t>
            </a:r>
            <a:r>
              <a:rPr lang="en-US" sz="2400" dirty="0" err="1">
                <a:ea typeface="+mj-lt"/>
                <a:cs typeface="+mj-lt"/>
              </a:rPr>
              <a:t>tussen</a:t>
            </a:r>
            <a:r>
              <a:rPr lang="en-US" sz="2400" dirty="0">
                <a:ea typeface="+mj-lt"/>
                <a:cs typeface="+mj-lt"/>
              </a:rPr>
              <a:t> </a:t>
            </a:r>
            <a:r>
              <a:rPr lang="en-US" sz="2400" dirty="0" err="1">
                <a:ea typeface="+mj-lt"/>
                <a:cs typeface="+mj-lt"/>
              </a:rPr>
              <a:t>jou</a:t>
            </a:r>
            <a:r>
              <a:rPr lang="en-US" sz="2400" dirty="0">
                <a:ea typeface="+mj-lt"/>
                <a:cs typeface="+mj-lt"/>
              </a:rPr>
              <a:t> en de </a:t>
            </a:r>
            <a:r>
              <a:rPr lang="en-US" sz="2400" dirty="0" err="1">
                <a:ea typeface="+mj-lt"/>
                <a:cs typeface="+mj-lt"/>
              </a:rPr>
              <a:t>ander</a:t>
            </a:r>
            <a:r>
              <a:rPr lang="en-US" sz="2400" dirty="0">
                <a:ea typeface="+mj-lt"/>
                <a:cs typeface="+mj-lt"/>
              </a:rPr>
              <a:t> </a:t>
            </a:r>
            <a:r>
              <a:rPr lang="en-US" sz="2400" dirty="0" err="1">
                <a:ea typeface="+mj-lt"/>
                <a:cs typeface="+mj-lt"/>
              </a:rPr>
              <a:t>zijn</a:t>
            </a:r>
            <a:r>
              <a:rPr lang="en-US" sz="2400" dirty="0">
                <a:ea typeface="+mj-lt"/>
                <a:cs typeface="+mj-lt"/>
              </a:rPr>
              <a:t>.</a:t>
            </a:r>
          </a:p>
          <a:p>
            <a:endParaRPr lang="en-US" sz="2400" dirty="0"/>
          </a:p>
          <a:p>
            <a:pPr algn="ctr"/>
            <a:r>
              <a:rPr lang="en-US" sz="2400" b="1" dirty="0" err="1" smtClean="0">
                <a:solidFill>
                  <a:schemeClr val="accent1"/>
                </a:solidFill>
              </a:rPr>
              <a:t>Wanneer</a:t>
            </a:r>
            <a:r>
              <a:rPr lang="en-US" sz="2400" b="1" dirty="0" smtClean="0">
                <a:solidFill>
                  <a:schemeClr val="accent1"/>
                </a:solidFill>
              </a:rPr>
              <a:t> </a:t>
            </a:r>
            <a:r>
              <a:rPr lang="en-US" sz="2400" b="1" dirty="0" err="1" smtClean="0">
                <a:solidFill>
                  <a:schemeClr val="accent1"/>
                </a:solidFill>
              </a:rPr>
              <a:t>presenteren</a:t>
            </a:r>
            <a:r>
              <a:rPr lang="en-US" sz="2400" b="1" dirty="0" smtClean="0">
                <a:solidFill>
                  <a:schemeClr val="accent1"/>
                </a:solidFill>
              </a:rPr>
              <a:t> in de </a:t>
            </a:r>
            <a:r>
              <a:rPr lang="en-US" sz="2400" b="1" dirty="0" err="1" smtClean="0">
                <a:solidFill>
                  <a:schemeClr val="accent1"/>
                </a:solidFill>
              </a:rPr>
              <a:t>klas</a:t>
            </a:r>
            <a:r>
              <a:rPr lang="en-US" sz="2400" b="1" dirty="0" smtClean="0">
                <a:solidFill>
                  <a:schemeClr val="accent1"/>
                </a:solidFill>
              </a:rPr>
              <a:t>?</a:t>
            </a:r>
          </a:p>
          <a:p>
            <a:pPr algn="ctr"/>
            <a:r>
              <a:rPr lang="en-US" sz="2400" b="1" dirty="0" smtClean="0">
                <a:solidFill>
                  <a:schemeClr val="accent1"/>
                </a:solidFill>
              </a:rPr>
              <a:t>Het </a:t>
            </a:r>
            <a:r>
              <a:rPr lang="en-US" sz="2400" b="1" dirty="0" err="1" smtClean="0">
                <a:solidFill>
                  <a:schemeClr val="accent1"/>
                </a:solidFill>
              </a:rPr>
              <a:t>verdiepen</a:t>
            </a:r>
            <a:r>
              <a:rPr lang="en-US" sz="2400" b="1" dirty="0" smtClean="0">
                <a:solidFill>
                  <a:schemeClr val="accent1"/>
                </a:solidFill>
              </a:rPr>
              <a:t> in het interview? </a:t>
            </a:r>
            <a:endParaRPr lang="en-US" sz="2400" b="1" dirty="0">
              <a:solidFill>
                <a:schemeClr val="accent1"/>
              </a:solidFill>
            </a:endParaRPr>
          </a:p>
        </p:txBody>
      </p:sp>
    </p:spTree>
    <p:extLst>
      <p:ext uri="{BB962C8B-B14F-4D97-AF65-F5344CB8AC3E}">
        <p14:creationId xmlns:p14="http://schemas.microsoft.com/office/powerpoint/2010/main" val="1112616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57F4-79D3-4C2F-8D13-04E3C07AD81D}"/>
              </a:ext>
            </a:extLst>
          </p:cNvPr>
          <p:cNvSpPr>
            <a:spLocks noGrp="1"/>
          </p:cNvSpPr>
          <p:nvPr>
            <p:ph type="title"/>
          </p:nvPr>
        </p:nvSpPr>
        <p:spPr>
          <a:xfrm>
            <a:off x="1103312" y="452718"/>
            <a:ext cx="8947522" cy="1400530"/>
          </a:xfrm>
        </p:spPr>
        <p:txBody>
          <a:bodyPr anchor="ctr">
            <a:normAutofit/>
          </a:bodyPr>
          <a:lstStyle/>
          <a:p>
            <a:r>
              <a:rPr lang="en-US" dirty="0" err="1">
                <a:solidFill>
                  <a:schemeClr val="tx1"/>
                </a:solidFill>
              </a:rPr>
              <a:t>Voorbereiding</a:t>
            </a:r>
            <a:r>
              <a:rPr lang="en-US" dirty="0">
                <a:solidFill>
                  <a:schemeClr val="tx1"/>
                </a:solidFill>
              </a:rPr>
              <a:t> (</a:t>
            </a:r>
            <a:r>
              <a:rPr lang="en-US" dirty="0" err="1">
                <a:solidFill>
                  <a:schemeClr val="tx1"/>
                </a:solidFill>
              </a:rPr>
              <a:t>verplicht</a:t>
            </a:r>
            <a:r>
              <a:rPr lang="en-US" dirty="0">
                <a:solidFill>
                  <a:schemeClr val="tx1"/>
                </a:solidFill>
              </a:rPr>
              <a:t>!)</a:t>
            </a:r>
          </a:p>
        </p:txBody>
      </p:sp>
      <p:sp>
        <p:nvSpPr>
          <p:cNvPr id="3" name="Content Placeholder 2">
            <a:extLst>
              <a:ext uri="{FF2B5EF4-FFF2-40B4-BE49-F238E27FC236}">
                <a16:creationId xmlns:a16="http://schemas.microsoft.com/office/drawing/2014/main" id="{A695DA1B-33C1-4FE6-93D8-D762C3C8FDEA}"/>
              </a:ext>
            </a:extLst>
          </p:cNvPr>
          <p:cNvSpPr>
            <a:spLocks noGrp="1"/>
          </p:cNvSpPr>
          <p:nvPr>
            <p:ph idx="1"/>
          </p:nvPr>
        </p:nvSpPr>
        <p:spPr>
          <a:xfrm>
            <a:off x="265471" y="2153265"/>
            <a:ext cx="11385755" cy="4306529"/>
          </a:xfrm>
        </p:spPr>
        <p:txBody>
          <a:bodyPr vert="horz" lIns="91440" tIns="45720" rIns="91440" bIns="45720" rtlCol="0">
            <a:normAutofit/>
          </a:bodyPr>
          <a:lstStyle/>
          <a:p>
            <a:pPr>
              <a:lnSpc>
                <a:spcPct val="90000"/>
              </a:lnSpc>
            </a:pPr>
            <a:r>
              <a:rPr lang="en-US" sz="2400" dirty="0" err="1">
                <a:ea typeface="+mj-lt"/>
                <a:cs typeface="+mj-lt"/>
              </a:rPr>
              <a:t>Voor</a:t>
            </a:r>
            <a:r>
              <a:rPr lang="en-US" sz="2400" dirty="0">
                <a:ea typeface="+mj-lt"/>
                <a:cs typeface="+mj-lt"/>
              </a:rPr>
              <a:t> </a:t>
            </a:r>
            <a:r>
              <a:rPr lang="en-US" sz="2400" dirty="0" err="1">
                <a:ea typeface="+mj-lt"/>
                <a:cs typeface="+mj-lt"/>
              </a:rPr>
              <a:t>jezelf</a:t>
            </a:r>
            <a:r>
              <a:rPr lang="en-US" sz="2400" dirty="0">
                <a:ea typeface="+mj-lt"/>
                <a:cs typeface="+mj-lt"/>
              </a:rPr>
              <a:t> op </a:t>
            </a:r>
            <a:r>
              <a:rPr lang="en-US" sz="2400" dirty="0" err="1" smtClean="0">
                <a:ea typeface="+mj-lt"/>
                <a:cs typeface="+mj-lt"/>
              </a:rPr>
              <a:t>schrijven</a:t>
            </a:r>
            <a:r>
              <a:rPr lang="en-US" sz="2400" dirty="0" smtClean="0">
                <a:ea typeface="+mj-lt"/>
                <a:cs typeface="+mj-lt"/>
              </a:rPr>
              <a:t> </a:t>
            </a:r>
            <a:r>
              <a:rPr lang="en-US" sz="2400" dirty="0">
                <a:ea typeface="+mj-lt"/>
                <a:cs typeface="+mj-lt"/>
              </a:rPr>
              <a:t>wat </a:t>
            </a:r>
            <a:r>
              <a:rPr lang="en-US" sz="2400" dirty="0" err="1">
                <a:ea typeface="+mj-lt"/>
                <a:cs typeface="+mj-lt"/>
              </a:rPr>
              <a:t>voor</a:t>
            </a:r>
            <a:r>
              <a:rPr lang="en-US" sz="2400" dirty="0">
                <a:ea typeface="+mj-lt"/>
                <a:cs typeface="+mj-lt"/>
              </a:rPr>
              <a:t> </a:t>
            </a:r>
            <a:r>
              <a:rPr lang="en-US" sz="2400" dirty="0" err="1">
                <a:ea typeface="+mj-lt"/>
                <a:cs typeface="+mj-lt"/>
              </a:rPr>
              <a:t>jou</a:t>
            </a:r>
            <a:r>
              <a:rPr lang="en-US" sz="2400" dirty="0">
                <a:ea typeface="+mj-lt"/>
                <a:cs typeface="+mj-lt"/>
              </a:rPr>
              <a:t> het </a:t>
            </a:r>
            <a:r>
              <a:rPr lang="en-US" sz="2400" dirty="0" err="1">
                <a:ea typeface="+mj-lt"/>
                <a:cs typeface="+mj-lt"/>
              </a:rPr>
              <a:t>belangrijkste</a:t>
            </a:r>
            <a:r>
              <a:rPr lang="en-US" sz="2400" dirty="0">
                <a:ea typeface="+mj-lt"/>
                <a:cs typeface="+mj-lt"/>
              </a:rPr>
              <a:t> is van de </a:t>
            </a:r>
            <a:r>
              <a:rPr lang="en-US" sz="2400" dirty="0" err="1">
                <a:ea typeface="+mj-lt"/>
                <a:cs typeface="+mj-lt"/>
              </a:rPr>
              <a:t>theorie</a:t>
            </a:r>
            <a:r>
              <a:rPr lang="en-US" sz="2400" dirty="0">
                <a:ea typeface="+mj-lt"/>
                <a:cs typeface="+mj-lt"/>
              </a:rPr>
              <a:t> </a:t>
            </a:r>
            <a:r>
              <a:rPr lang="en-US" sz="2400" dirty="0" err="1">
                <a:ea typeface="+mj-lt"/>
                <a:cs typeface="+mj-lt"/>
              </a:rPr>
              <a:t>uit</a:t>
            </a:r>
            <a:r>
              <a:rPr lang="en-US" sz="2400" dirty="0">
                <a:ea typeface="+mj-lt"/>
                <a:cs typeface="+mj-lt"/>
              </a:rPr>
              <a:t> </a:t>
            </a:r>
            <a:r>
              <a:rPr lang="en-US" sz="2400" dirty="0" err="1">
                <a:ea typeface="+mj-lt"/>
                <a:cs typeface="+mj-lt"/>
              </a:rPr>
              <a:t>hoofdstuk</a:t>
            </a:r>
            <a:r>
              <a:rPr lang="en-US" sz="2400" dirty="0">
                <a:ea typeface="+mj-lt"/>
                <a:cs typeface="+mj-lt"/>
              </a:rPr>
              <a:t> 5 “</a:t>
            </a:r>
            <a:r>
              <a:rPr lang="en-US" sz="2400" dirty="0" err="1">
                <a:ea typeface="+mj-lt"/>
                <a:cs typeface="+mj-lt"/>
              </a:rPr>
              <a:t>Diversiteit</a:t>
            </a:r>
            <a:r>
              <a:rPr lang="en-US" sz="2400" dirty="0">
                <a:ea typeface="+mj-lt"/>
                <a:cs typeface="+mj-lt"/>
              </a:rPr>
              <a:t> in de </a:t>
            </a:r>
            <a:r>
              <a:rPr lang="en-US" sz="2400" dirty="0" err="1">
                <a:ea typeface="+mj-lt"/>
                <a:cs typeface="+mj-lt"/>
              </a:rPr>
              <a:t>maatschappij</a:t>
            </a:r>
            <a:r>
              <a:rPr lang="en-US" sz="2400" dirty="0" smtClean="0">
                <a:ea typeface="+mj-lt"/>
                <a:cs typeface="+mj-lt"/>
              </a:rPr>
              <a:t>”. </a:t>
            </a:r>
          </a:p>
          <a:p>
            <a:pPr>
              <a:lnSpc>
                <a:spcPct val="90000"/>
              </a:lnSpc>
            </a:pPr>
            <a:r>
              <a:rPr lang="en-US" sz="2400" dirty="0" smtClean="0">
                <a:ea typeface="+mj-lt"/>
                <a:cs typeface="+mj-lt"/>
              </a:rPr>
              <a:t>Leg </a:t>
            </a:r>
            <a:r>
              <a:rPr lang="en-US" sz="2400" dirty="0" err="1">
                <a:ea typeface="+mj-lt"/>
                <a:cs typeface="+mj-lt"/>
              </a:rPr>
              <a:t>uit</a:t>
            </a:r>
            <a:r>
              <a:rPr lang="en-US" sz="2400" dirty="0">
                <a:ea typeface="+mj-lt"/>
                <a:cs typeface="+mj-lt"/>
              </a:rPr>
              <a:t> </a:t>
            </a:r>
            <a:r>
              <a:rPr lang="en-US" sz="2400" dirty="0" err="1" smtClean="0">
                <a:ea typeface="+mj-lt"/>
                <a:cs typeface="+mj-lt"/>
              </a:rPr>
              <a:t>waarom</a:t>
            </a:r>
            <a:r>
              <a:rPr lang="en-US" sz="2400" dirty="0">
                <a:ea typeface="+mj-lt"/>
                <a:cs typeface="+mj-lt"/>
              </a:rPr>
              <a:t>?</a:t>
            </a:r>
            <a:r>
              <a:rPr lang="en-US" sz="2400" dirty="0" smtClean="0">
                <a:ea typeface="+mj-lt"/>
                <a:cs typeface="+mj-lt"/>
              </a:rPr>
              <a:t> </a:t>
            </a:r>
            <a:r>
              <a:rPr lang="en-US" sz="2400" dirty="0" err="1">
                <a:ea typeface="+mj-lt"/>
                <a:cs typeface="+mj-lt"/>
              </a:rPr>
              <a:t>Gebruik</a:t>
            </a:r>
            <a:r>
              <a:rPr lang="en-US" sz="2400" dirty="0">
                <a:ea typeface="+mj-lt"/>
                <a:cs typeface="+mj-lt"/>
              </a:rPr>
              <a:t> </a:t>
            </a:r>
            <a:r>
              <a:rPr lang="en-US" sz="2400" dirty="0" err="1">
                <a:ea typeface="+mj-lt"/>
                <a:cs typeface="+mj-lt"/>
              </a:rPr>
              <a:t>voor</a:t>
            </a:r>
            <a:r>
              <a:rPr lang="en-US" sz="2400" dirty="0">
                <a:ea typeface="+mj-lt"/>
                <a:cs typeface="+mj-lt"/>
              </a:rPr>
              <a:t> de </a:t>
            </a:r>
            <a:r>
              <a:rPr lang="en-US" sz="2400" dirty="0" err="1">
                <a:ea typeface="+mj-lt"/>
                <a:cs typeface="+mj-lt"/>
              </a:rPr>
              <a:t>voorbereiding</a:t>
            </a:r>
            <a:r>
              <a:rPr lang="en-US" sz="2400" dirty="0">
                <a:ea typeface="+mj-lt"/>
                <a:cs typeface="+mj-lt"/>
              </a:rPr>
              <a:t> het format </a:t>
            </a:r>
            <a:r>
              <a:rPr lang="en-US" sz="2400" dirty="0" err="1">
                <a:ea typeface="+mj-lt"/>
                <a:cs typeface="+mj-lt"/>
              </a:rPr>
              <a:t>uit</a:t>
            </a:r>
            <a:r>
              <a:rPr lang="en-US" sz="2400" dirty="0">
                <a:ea typeface="+mj-lt"/>
                <a:cs typeface="+mj-lt"/>
              </a:rPr>
              <a:t> </a:t>
            </a:r>
            <a:r>
              <a:rPr lang="en-US" sz="2400" dirty="0" err="1">
                <a:ea typeface="+mj-lt"/>
                <a:cs typeface="+mj-lt"/>
              </a:rPr>
              <a:t>bijlage</a:t>
            </a:r>
            <a:r>
              <a:rPr lang="en-US" sz="2400" dirty="0">
                <a:ea typeface="+mj-lt"/>
                <a:cs typeface="+mj-lt"/>
              </a:rPr>
              <a:t> 2. </a:t>
            </a:r>
          </a:p>
          <a:p>
            <a:pPr>
              <a:lnSpc>
                <a:spcPct val="90000"/>
              </a:lnSpc>
            </a:pPr>
            <a:endParaRPr lang="en-US" sz="2400" dirty="0"/>
          </a:p>
          <a:p>
            <a:pPr>
              <a:lnSpc>
                <a:spcPct val="90000"/>
              </a:lnSpc>
            </a:pPr>
            <a:r>
              <a:rPr lang="en-US" sz="2400" dirty="0">
                <a:ea typeface="+mj-lt"/>
                <a:cs typeface="+mj-lt"/>
              </a:rPr>
              <a:t>De </a:t>
            </a:r>
            <a:r>
              <a:rPr lang="en-US" sz="2400" dirty="0" err="1">
                <a:ea typeface="+mj-lt"/>
                <a:cs typeface="+mj-lt"/>
              </a:rPr>
              <a:t>vragen</a:t>
            </a:r>
            <a:r>
              <a:rPr lang="en-US" sz="2400" dirty="0">
                <a:ea typeface="+mj-lt"/>
                <a:cs typeface="+mj-lt"/>
              </a:rPr>
              <a:t> op </a:t>
            </a:r>
            <a:r>
              <a:rPr lang="en-US" sz="2400" dirty="0" err="1">
                <a:ea typeface="+mj-lt"/>
                <a:cs typeface="+mj-lt"/>
              </a:rPr>
              <a:t>te</a:t>
            </a:r>
            <a:r>
              <a:rPr lang="en-US" sz="2400" dirty="0">
                <a:ea typeface="+mj-lt"/>
                <a:cs typeface="+mj-lt"/>
              </a:rPr>
              <a:t> </a:t>
            </a:r>
            <a:r>
              <a:rPr lang="en-US" sz="2400" dirty="0" err="1">
                <a:ea typeface="+mj-lt"/>
                <a:cs typeface="+mj-lt"/>
              </a:rPr>
              <a:t>schrijven</a:t>
            </a:r>
            <a:r>
              <a:rPr lang="en-US" sz="2400" dirty="0">
                <a:ea typeface="+mj-lt"/>
                <a:cs typeface="+mj-lt"/>
              </a:rPr>
              <a:t> die je in elk </a:t>
            </a:r>
            <a:r>
              <a:rPr lang="en-US" sz="2400" dirty="0" err="1">
                <a:ea typeface="+mj-lt"/>
                <a:cs typeface="+mj-lt"/>
              </a:rPr>
              <a:t>geval</a:t>
            </a:r>
            <a:r>
              <a:rPr lang="en-US" sz="2400" dirty="0">
                <a:ea typeface="+mj-lt"/>
                <a:cs typeface="+mj-lt"/>
              </a:rPr>
              <a:t> wilt </a:t>
            </a:r>
            <a:r>
              <a:rPr lang="en-US" sz="2400" dirty="0" err="1">
                <a:ea typeface="+mj-lt"/>
                <a:cs typeface="+mj-lt"/>
              </a:rPr>
              <a:t>stellen</a:t>
            </a:r>
            <a:r>
              <a:rPr lang="en-US" sz="2400" dirty="0">
                <a:ea typeface="+mj-lt"/>
                <a:cs typeface="+mj-lt"/>
              </a:rPr>
              <a:t> </a:t>
            </a:r>
            <a:r>
              <a:rPr lang="en-US" sz="2400" dirty="0" err="1">
                <a:ea typeface="+mj-lt"/>
                <a:cs typeface="+mj-lt"/>
              </a:rPr>
              <a:t>aan</a:t>
            </a:r>
            <a:r>
              <a:rPr lang="en-US" sz="2400" dirty="0">
                <a:ea typeface="+mj-lt"/>
                <a:cs typeface="+mj-lt"/>
              </a:rPr>
              <a:t> </a:t>
            </a:r>
            <a:r>
              <a:rPr lang="en-US" sz="2400" i="1" dirty="0">
                <a:ea typeface="+mj-lt"/>
                <a:cs typeface="+mj-lt"/>
              </a:rPr>
              <a:t>‘de </a:t>
            </a:r>
            <a:r>
              <a:rPr lang="en-US" sz="2400" i="1" dirty="0" err="1">
                <a:ea typeface="+mj-lt"/>
                <a:cs typeface="+mj-lt"/>
              </a:rPr>
              <a:t>ander</a:t>
            </a:r>
            <a:r>
              <a:rPr lang="en-US" sz="2400" dirty="0">
                <a:ea typeface="+mj-lt"/>
                <a:cs typeface="+mj-lt"/>
              </a:rPr>
              <a:t>’ om </a:t>
            </a:r>
            <a:r>
              <a:rPr lang="en-US" sz="2400" dirty="0" err="1">
                <a:ea typeface="+mj-lt"/>
                <a:cs typeface="+mj-lt"/>
              </a:rPr>
              <a:t>erachter</a:t>
            </a:r>
            <a:r>
              <a:rPr lang="en-US" sz="2400" dirty="0">
                <a:ea typeface="+mj-lt"/>
                <a:cs typeface="+mj-lt"/>
              </a:rPr>
              <a:t> </a:t>
            </a:r>
            <a:r>
              <a:rPr lang="en-US" sz="2400" dirty="0" err="1">
                <a:ea typeface="+mj-lt"/>
                <a:cs typeface="+mj-lt"/>
              </a:rPr>
              <a:t>te</a:t>
            </a:r>
            <a:r>
              <a:rPr lang="en-US" sz="2400" dirty="0">
                <a:ea typeface="+mj-lt"/>
                <a:cs typeface="+mj-lt"/>
              </a:rPr>
              <a:t> </a:t>
            </a:r>
            <a:r>
              <a:rPr lang="en-US" sz="2400" dirty="0" err="1">
                <a:ea typeface="+mj-lt"/>
                <a:cs typeface="+mj-lt"/>
              </a:rPr>
              <a:t>komen</a:t>
            </a:r>
            <a:r>
              <a:rPr lang="en-US" sz="2400" dirty="0">
                <a:ea typeface="+mj-lt"/>
                <a:cs typeface="+mj-lt"/>
              </a:rPr>
              <a:t> </a:t>
            </a:r>
            <a:r>
              <a:rPr lang="en-US" sz="2400" dirty="0" err="1">
                <a:ea typeface="+mj-lt"/>
                <a:cs typeface="+mj-lt"/>
              </a:rPr>
              <a:t>waarin</a:t>
            </a:r>
            <a:r>
              <a:rPr lang="en-US" sz="2400" dirty="0">
                <a:ea typeface="+mj-lt"/>
                <a:cs typeface="+mj-lt"/>
              </a:rPr>
              <a:t> </a:t>
            </a:r>
            <a:r>
              <a:rPr lang="en-US" sz="2400" dirty="0" err="1">
                <a:ea typeface="+mj-lt"/>
                <a:cs typeface="+mj-lt"/>
              </a:rPr>
              <a:t>jullie</a:t>
            </a:r>
            <a:r>
              <a:rPr lang="en-US" sz="2400" dirty="0">
                <a:ea typeface="+mj-lt"/>
                <a:cs typeface="+mj-lt"/>
              </a:rPr>
              <a:t> </a:t>
            </a:r>
            <a:r>
              <a:rPr lang="en-US" sz="2400" dirty="0" err="1">
                <a:ea typeface="+mj-lt"/>
                <a:cs typeface="+mj-lt"/>
              </a:rPr>
              <a:t>hetzelfde</a:t>
            </a:r>
            <a:r>
              <a:rPr lang="en-US" sz="2400" dirty="0">
                <a:ea typeface="+mj-lt"/>
                <a:cs typeface="+mj-lt"/>
              </a:rPr>
              <a:t> </a:t>
            </a:r>
            <a:r>
              <a:rPr lang="en-US" sz="2400" dirty="0" err="1">
                <a:ea typeface="+mj-lt"/>
                <a:cs typeface="+mj-lt"/>
              </a:rPr>
              <a:t>zijn</a:t>
            </a:r>
            <a:r>
              <a:rPr lang="en-US" sz="2400" dirty="0">
                <a:ea typeface="+mj-lt"/>
                <a:cs typeface="+mj-lt"/>
              </a:rPr>
              <a:t> en </a:t>
            </a:r>
            <a:r>
              <a:rPr lang="en-US" sz="2400" dirty="0" err="1">
                <a:ea typeface="+mj-lt"/>
                <a:cs typeface="+mj-lt"/>
              </a:rPr>
              <a:t>waarin</a:t>
            </a:r>
            <a:r>
              <a:rPr lang="en-US" sz="2400" dirty="0">
                <a:ea typeface="+mj-lt"/>
                <a:cs typeface="+mj-lt"/>
              </a:rPr>
              <a:t> </a:t>
            </a:r>
            <a:r>
              <a:rPr lang="en-US" sz="2400" dirty="0" err="1">
                <a:ea typeface="+mj-lt"/>
                <a:cs typeface="+mj-lt"/>
              </a:rPr>
              <a:t>jullie</a:t>
            </a:r>
            <a:r>
              <a:rPr lang="en-US" sz="2400" dirty="0">
                <a:ea typeface="+mj-lt"/>
                <a:cs typeface="+mj-lt"/>
              </a:rPr>
              <a:t> </a:t>
            </a:r>
            <a:r>
              <a:rPr lang="en-US" sz="2400" dirty="0" err="1">
                <a:ea typeface="+mj-lt"/>
                <a:cs typeface="+mj-lt"/>
              </a:rPr>
              <a:t>anders</a:t>
            </a:r>
            <a:r>
              <a:rPr lang="en-US" sz="2400" dirty="0">
                <a:ea typeface="+mj-lt"/>
                <a:cs typeface="+mj-lt"/>
              </a:rPr>
              <a:t> </a:t>
            </a:r>
            <a:r>
              <a:rPr lang="en-US" sz="2400" dirty="0" err="1">
                <a:ea typeface="+mj-lt"/>
                <a:cs typeface="+mj-lt"/>
              </a:rPr>
              <a:t>zijn</a:t>
            </a:r>
            <a:r>
              <a:rPr lang="en-US" sz="2400" dirty="0">
                <a:ea typeface="+mj-lt"/>
                <a:cs typeface="+mj-lt"/>
              </a:rPr>
              <a:t>.</a:t>
            </a:r>
            <a:endParaRPr lang="en-US" sz="2400" dirty="0"/>
          </a:p>
          <a:p>
            <a:pPr>
              <a:lnSpc>
                <a:spcPct val="90000"/>
              </a:lnSpc>
            </a:pPr>
            <a:endParaRPr lang="en-US" sz="2400" dirty="0">
              <a:ea typeface="+mj-lt"/>
              <a:cs typeface="+mj-lt"/>
            </a:endParaRPr>
          </a:p>
          <a:p>
            <a:pPr>
              <a:lnSpc>
                <a:spcPct val="90000"/>
              </a:lnSpc>
            </a:pPr>
            <a:r>
              <a:rPr lang="en-US" sz="2400" dirty="0" err="1">
                <a:ea typeface="+mj-lt"/>
                <a:cs typeface="+mj-lt"/>
              </a:rPr>
              <a:t>Deze</a:t>
            </a:r>
            <a:r>
              <a:rPr lang="en-US" sz="2400" dirty="0">
                <a:ea typeface="+mj-lt"/>
                <a:cs typeface="+mj-lt"/>
              </a:rPr>
              <a:t> </a:t>
            </a:r>
            <a:r>
              <a:rPr lang="en-US" sz="2400" dirty="0" err="1">
                <a:ea typeface="+mj-lt"/>
                <a:cs typeface="+mj-lt"/>
              </a:rPr>
              <a:t>voorbereiding</a:t>
            </a:r>
            <a:r>
              <a:rPr lang="en-US" sz="2400" dirty="0">
                <a:ea typeface="+mj-lt"/>
                <a:cs typeface="+mj-lt"/>
              </a:rPr>
              <a:t> </a:t>
            </a:r>
            <a:r>
              <a:rPr lang="en-US" sz="2400" dirty="0" err="1">
                <a:ea typeface="+mj-lt"/>
                <a:cs typeface="+mj-lt"/>
              </a:rPr>
              <a:t>laat</a:t>
            </a:r>
            <a:r>
              <a:rPr lang="en-US" sz="2400" dirty="0">
                <a:ea typeface="+mj-lt"/>
                <a:cs typeface="+mj-lt"/>
              </a:rPr>
              <a:t> je </a:t>
            </a:r>
            <a:r>
              <a:rPr lang="en-US" sz="2400" dirty="0" err="1">
                <a:ea typeface="+mj-lt"/>
                <a:cs typeface="+mj-lt"/>
              </a:rPr>
              <a:t>zien</a:t>
            </a:r>
            <a:r>
              <a:rPr lang="en-US" sz="2400" dirty="0">
                <a:ea typeface="+mj-lt"/>
                <a:cs typeface="+mj-lt"/>
              </a:rPr>
              <a:t> </a:t>
            </a:r>
            <a:r>
              <a:rPr lang="en-US" sz="2400" dirty="0" err="1">
                <a:ea typeface="+mj-lt"/>
                <a:cs typeface="+mj-lt"/>
              </a:rPr>
              <a:t>aan</a:t>
            </a:r>
            <a:r>
              <a:rPr lang="en-US" sz="2400" dirty="0">
                <a:ea typeface="+mj-lt"/>
                <a:cs typeface="+mj-lt"/>
              </a:rPr>
              <a:t> de </a:t>
            </a:r>
            <a:r>
              <a:rPr lang="en-US" sz="2400" dirty="0" smtClean="0">
                <a:ea typeface="+mj-lt"/>
                <a:cs typeface="+mj-lt"/>
              </a:rPr>
              <a:t>docent</a:t>
            </a:r>
            <a:endParaRPr lang="en-US" dirty="0"/>
          </a:p>
        </p:txBody>
      </p:sp>
    </p:spTree>
    <p:extLst>
      <p:ext uri="{BB962C8B-B14F-4D97-AF65-F5344CB8AC3E}">
        <p14:creationId xmlns:p14="http://schemas.microsoft.com/office/powerpoint/2010/main" val="3359097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A322-DFC0-4366-82B6-77EEB8CA3603}"/>
              </a:ext>
            </a:extLst>
          </p:cNvPr>
          <p:cNvSpPr>
            <a:spLocks noGrp="1"/>
          </p:cNvSpPr>
          <p:nvPr>
            <p:ph type="title"/>
          </p:nvPr>
        </p:nvSpPr>
        <p:spPr>
          <a:xfrm>
            <a:off x="1103312" y="452718"/>
            <a:ext cx="8947522" cy="1400530"/>
          </a:xfrm>
        </p:spPr>
        <p:txBody>
          <a:bodyPr anchor="ctr">
            <a:normAutofit/>
          </a:bodyPr>
          <a:lstStyle/>
          <a:p>
            <a:r>
              <a:rPr lang="en-US" dirty="0" err="1">
                <a:solidFill>
                  <a:schemeClr val="tx1"/>
                </a:solidFill>
              </a:rPr>
              <a:t>Verdiepende</a:t>
            </a:r>
            <a:r>
              <a:rPr lang="en-US" dirty="0">
                <a:solidFill>
                  <a:schemeClr val="tx1"/>
                </a:solidFill>
              </a:rPr>
              <a:t> </a:t>
            </a:r>
            <a:r>
              <a:rPr lang="en-US" dirty="0" err="1">
                <a:solidFill>
                  <a:schemeClr val="tx1"/>
                </a:solidFill>
              </a:rPr>
              <a:t>vragen</a:t>
            </a:r>
          </a:p>
        </p:txBody>
      </p:sp>
      <p:sp>
        <p:nvSpPr>
          <p:cNvPr id="3" name="Content Placeholder 2">
            <a:extLst>
              <a:ext uri="{FF2B5EF4-FFF2-40B4-BE49-F238E27FC236}">
                <a16:creationId xmlns:a16="http://schemas.microsoft.com/office/drawing/2014/main" id="{BE150B4E-FB0B-445F-98C9-9EB4C63A7240}"/>
              </a:ext>
            </a:extLst>
          </p:cNvPr>
          <p:cNvSpPr>
            <a:spLocks noGrp="1"/>
          </p:cNvSpPr>
          <p:nvPr>
            <p:ph idx="1"/>
          </p:nvPr>
        </p:nvSpPr>
        <p:spPr>
          <a:xfrm>
            <a:off x="545690" y="1991032"/>
            <a:ext cx="11208775" cy="4291781"/>
          </a:xfrm>
        </p:spPr>
        <p:txBody>
          <a:bodyPr vert="horz" lIns="91440" tIns="45720" rIns="91440" bIns="45720" rtlCol="0" anchor="t">
            <a:normAutofit/>
          </a:bodyPr>
          <a:lstStyle/>
          <a:p>
            <a:r>
              <a:rPr lang="en-US" sz="2000" dirty="0">
                <a:ea typeface="+mj-lt"/>
                <a:cs typeface="+mj-lt"/>
              </a:rPr>
              <a:t>H</a:t>
            </a:r>
            <a:r>
              <a:rPr lang="nl-NL" sz="2000" dirty="0">
                <a:ea typeface="+mj-lt"/>
                <a:cs typeface="+mj-lt"/>
              </a:rPr>
              <a:t>et zijn krachtige open vragen die ervoor zorgen dat de geïnterviewde dieper moet nadenken over het onderwerp.</a:t>
            </a:r>
          </a:p>
          <a:p>
            <a:pPr marL="0" indent="0">
              <a:buNone/>
            </a:pPr>
            <a:endParaRPr lang="nl-NL" sz="2000" dirty="0">
              <a:ea typeface="+mj-lt"/>
              <a:cs typeface="+mj-lt"/>
            </a:endParaRPr>
          </a:p>
          <a:p>
            <a:r>
              <a:rPr lang="nl-NL" sz="2000" dirty="0"/>
              <a:t>In de SHL staat een link met voorbeelden van verdiepende vragen.</a:t>
            </a:r>
          </a:p>
          <a:p>
            <a:endParaRPr lang="nl-NL" sz="2000" dirty="0"/>
          </a:p>
          <a:p>
            <a:pPr lvl="1"/>
            <a:r>
              <a:rPr lang="nl-NL" sz="2000" dirty="0">
                <a:ea typeface="+mj-lt"/>
                <a:cs typeface="+mj-lt"/>
              </a:rPr>
              <a:t>een verdiepende vraag is bijvoorbeeld </a:t>
            </a:r>
            <a:r>
              <a:rPr lang="nl-NL" sz="2000" b="1" dirty="0">
                <a:ea typeface="+mj-lt"/>
                <a:cs typeface="+mj-lt"/>
              </a:rPr>
              <a:t>niet</a:t>
            </a:r>
            <a:r>
              <a:rPr lang="nl-NL" sz="2000" dirty="0">
                <a:ea typeface="+mj-lt"/>
                <a:cs typeface="+mj-lt"/>
              </a:rPr>
              <a:t>: welk geloof heeft u?</a:t>
            </a:r>
            <a:br>
              <a:rPr lang="nl-NL" sz="2000" dirty="0">
                <a:ea typeface="+mj-lt"/>
                <a:cs typeface="+mj-lt"/>
              </a:rPr>
            </a:br>
            <a:r>
              <a:rPr lang="nl-NL" sz="2000" dirty="0">
                <a:ea typeface="+mj-lt"/>
                <a:cs typeface="+mj-lt"/>
              </a:rPr>
              <a:t> </a:t>
            </a:r>
            <a:r>
              <a:rPr lang="nl-NL" sz="2000" b="1" dirty="0">
                <a:ea typeface="+mj-lt"/>
                <a:cs typeface="+mj-lt"/>
              </a:rPr>
              <a:t>Wel</a:t>
            </a:r>
            <a:r>
              <a:rPr lang="nl-NL" sz="2000" dirty="0">
                <a:ea typeface="+mj-lt"/>
                <a:cs typeface="+mj-lt"/>
              </a:rPr>
              <a:t>: Welke invloed heeft het geloof op uw dagelijks leven? </a:t>
            </a:r>
            <a:r>
              <a:rPr lang="nl-NL" sz="2000" i="1" dirty="0">
                <a:ea typeface="+mj-lt"/>
                <a:cs typeface="+mj-lt"/>
              </a:rPr>
              <a:t>Of</a:t>
            </a:r>
            <a:r>
              <a:rPr lang="nl-NL" sz="2000" dirty="0">
                <a:ea typeface="+mj-lt"/>
                <a:cs typeface="+mj-lt"/>
              </a:rPr>
              <a:t> Wat betekend het geloof voor u? </a:t>
            </a:r>
            <a:endParaRPr lang="nl-NL" sz="2000" dirty="0"/>
          </a:p>
        </p:txBody>
      </p:sp>
    </p:spTree>
    <p:extLst>
      <p:ext uri="{BB962C8B-B14F-4D97-AF65-F5344CB8AC3E}">
        <p14:creationId xmlns:p14="http://schemas.microsoft.com/office/powerpoint/2010/main" val="3439689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5518-1EBF-4664-B9D1-3421AB46D8DF}"/>
              </a:ext>
            </a:extLst>
          </p:cNvPr>
          <p:cNvSpPr>
            <a:spLocks noGrp="1"/>
          </p:cNvSpPr>
          <p:nvPr>
            <p:ph type="title"/>
          </p:nvPr>
        </p:nvSpPr>
        <p:spPr>
          <a:xfrm>
            <a:off x="353961" y="452718"/>
            <a:ext cx="9696873" cy="1400530"/>
          </a:xfrm>
        </p:spPr>
        <p:txBody>
          <a:bodyPr anchor="ctr">
            <a:normAutofit/>
          </a:bodyPr>
          <a:lstStyle/>
          <a:p>
            <a:r>
              <a:rPr lang="en-US" dirty="0" err="1">
                <a:solidFill>
                  <a:schemeClr val="tx1"/>
                </a:solidFill>
              </a:rPr>
              <a:t>Aansluiten</a:t>
            </a:r>
            <a:r>
              <a:rPr lang="en-US" dirty="0">
                <a:solidFill>
                  <a:schemeClr val="tx1"/>
                </a:solidFill>
              </a:rPr>
              <a:t> </a:t>
            </a:r>
            <a:r>
              <a:rPr lang="en-US" dirty="0" err="1">
                <a:solidFill>
                  <a:schemeClr val="tx1"/>
                </a:solidFill>
              </a:rPr>
              <a:t>bij</a:t>
            </a:r>
            <a:r>
              <a:rPr lang="en-US" dirty="0">
                <a:solidFill>
                  <a:schemeClr val="tx1"/>
                </a:solidFill>
              </a:rPr>
              <a:t> de </a:t>
            </a:r>
            <a:r>
              <a:rPr lang="en-US" dirty="0" err="1">
                <a:solidFill>
                  <a:schemeClr val="tx1"/>
                </a:solidFill>
              </a:rPr>
              <a:t>belevingswereld</a:t>
            </a:r>
            <a:r>
              <a:rPr lang="en-US" dirty="0">
                <a:solidFill>
                  <a:schemeClr val="tx1"/>
                </a:solidFill>
              </a:rPr>
              <a:t> van het kind </a:t>
            </a:r>
          </a:p>
        </p:txBody>
      </p:sp>
      <p:sp>
        <p:nvSpPr>
          <p:cNvPr id="3" name="Content Placeholder 2">
            <a:extLst>
              <a:ext uri="{FF2B5EF4-FFF2-40B4-BE49-F238E27FC236}">
                <a16:creationId xmlns:a16="http://schemas.microsoft.com/office/drawing/2014/main" id="{9C95AEF8-D338-495A-BAF9-9F6B41D8F05A}"/>
              </a:ext>
            </a:extLst>
          </p:cNvPr>
          <p:cNvSpPr>
            <a:spLocks noGrp="1"/>
          </p:cNvSpPr>
          <p:nvPr>
            <p:ph idx="1"/>
          </p:nvPr>
        </p:nvSpPr>
        <p:spPr>
          <a:xfrm>
            <a:off x="191730" y="1853248"/>
            <a:ext cx="11080198" cy="5128395"/>
          </a:xfrm>
        </p:spPr>
        <p:txBody>
          <a:bodyPr vert="horz" lIns="91440" tIns="45720" rIns="91440" bIns="45720" rtlCol="0" anchor="t">
            <a:normAutofit/>
          </a:bodyPr>
          <a:lstStyle/>
          <a:p>
            <a:pPr>
              <a:buFont typeface="Wingdings" charset="2"/>
              <a:buChar char="Ø"/>
            </a:pPr>
            <a:r>
              <a:rPr lang="en-US" dirty="0" smtClean="0"/>
              <a:t>- Elk </a:t>
            </a:r>
            <a:r>
              <a:rPr lang="en-US" dirty="0"/>
              <a:t>kind </a:t>
            </a:r>
            <a:r>
              <a:rPr lang="en-US" dirty="0" err="1"/>
              <a:t>wil</a:t>
            </a:r>
            <a:r>
              <a:rPr lang="en-US" dirty="0"/>
              <a:t> </a:t>
            </a:r>
            <a:r>
              <a:rPr lang="en-US" dirty="0" err="1"/>
              <a:t>zich</a:t>
            </a:r>
            <a:r>
              <a:rPr lang="en-US" dirty="0"/>
              <a:t> </a:t>
            </a:r>
            <a:r>
              <a:rPr lang="en-US" dirty="0" err="1"/>
              <a:t>welkom</a:t>
            </a:r>
            <a:r>
              <a:rPr lang="en-US" dirty="0"/>
              <a:t> </a:t>
            </a:r>
            <a:r>
              <a:rPr lang="en-US" dirty="0" err="1"/>
              <a:t>voelen</a:t>
            </a:r>
            <a:r>
              <a:rPr lang="en-US" dirty="0"/>
              <a:t>, </a:t>
            </a:r>
            <a:r>
              <a:rPr lang="en-US" dirty="0" err="1"/>
              <a:t>heeft</a:t>
            </a:r>
            <a:r>
              <a:rPr lang="en-US" dirty="0"/>
              <a:t> </a:t>
            </a:r>
            <a:r>
              <a:rPr lang="en-US" dirty="0" err="1"/>
              <a:t>behoefte</a:t>
            </a:r>
            <a:r>
              <a:rPr lang="en-US" dirty="0"/>
              <a:t> </a:t>
            </a:r>
            <a:r>
              <a:rPr lang="en-US" dirty="0" err="1"/>
              <a:t>aan</a:t>
            </a:r>
            <a:r>
              <a:rPr lang="en-US" dirty="0"/>
              <a:t> </a:t>
            </a:r>
            <a:r>
              <a:rPr lang="en-US" dirty="0" err="1">
                <a:solidFill>
                  <a:schemeClr val="tx2"/>
                </a:solidFill>
              </a:rPr>
              <a:t>erkenning</a:t>
            </a:r>
            <a:r>
              <a:rPr lang="en-US" dirty="0"/>
              <a:t>, </a:t>
            </a:r>
            <a:r>
              <a:rPr lang="en-US" dirty="0" err="1">
                <a:solidFill>
                  <a:schemeClr val="tx2"/>
                </a:solidFill>
              </a:rPr>
              <a:t>waardering</a:t>
            </a:r>
            <a:r>
              <a:rPr lang="en-US" dirty="0">
                <a:solidFill>
                  <a:schemeClr val="tx2"/>
                </a:solidFill>
              </a:rPr>
              <a:t> </a:t>
            </a:r>
            <a:r>
              <a:rPr lang="en-US" dirty="0"/>
              <a:t>en </a:t>
            </a:r>
            <a:r>
              <a:rPr lang="en-US" dirty="0" err="1">
                <a:solidFill>
                  <a:schemeClr val="tx2"/>
                </a:solidFill>
              </a:rPr>
              <a:t>eigen</a:t>
            </a:r>
            <a:r>
              <a:rPr lang="en-US" dirty="0">
                <a:solidFill>
                  <a:schemeClr val="tx2"/>
                </a:solidFill>
              </a:rPr>
              <a:t> </a:t>
            </a:r>
            <a:r>
              <a:rPr lang="en-US" dirty="0" err="1" smtClean="0">
                <a:solidFill>
                  <a:schemeClr val="tx2"/>
                </a:solidFill>
              </a:rPr>
              <a:t>verantwoordelijkheid</a:t>
            </a:r>
            <a:r>
              <a:rPr lang="en-US" dirty="0"/>
              <a:t>. </a:t>
            </a:r>
          </a:p>
          <a:p>
            <a:pPr>
              <a:buFont typeface="Wingdings" charset="2"/>
              <a:buChar char="Ø"/>
            </a:pPr>
            <a:r>
              <a:rPr lang="en-US" dirty="0" smtClean="0"/>
              <a:t>- Elk </a:t>
            </a:r>
            <a:r>
              <a:rPr lang="en-US" dirty="0"/>
              <a:t>kind </a:t>
            </a:r>
            <a:r>
              <a:rPr lang="en-US" dirty="0" err="1"/>
              <a:t>heeft</a:t>
            </a:r>
            <a:r>
              <a:rPr lang="en-US" dirty="0"/>
              <a:t> </a:t>
            </a:r>
            <a:r>
              <a:rPr lang="en-US" dirty="0" err="1"/>
              <a:t>een</a:t>
            </a:r>
            <a:r>
              <a:rPr lang="en-US" dirty="0"/>
              <a:t> </a:t>
            </a:r>
            <a:r>
              <a:rPr lang="en-US" dirty="0" err="1" smtClean="0"/>
              <a:t>veilige</a:t>
            </a:r>
            <a:r>
              <a:rPr lang="en-US" dirty="0" smtClean="0"/>
              <a:t> </a:t>
            </a:r>
            <a:r>
              <a:rPr lang="en-US" dirty="0"/>
              <a:t>basis </a:t>
            </a:r>
            <a:r>
              <a:rPr lang="en-US" dirty="0" err="1"/>
              <a:t>nodig</a:t>
            </a:r>
            <a:r>
              <a:rPr lang="en-US" dirty="0"/>
              <a:t> en </a:t>
            </a:r>
            <a:r>
              <a:rPr lang="en-US" dirty="0" err="1"/>
              <a:t>wil</a:t>
            </a:r>
            <a:r>
              <a:rPr lang="en-US" dirty="0"/>
              <a:t> </a:t>
            </a:r>
            <a:r>
              <a:rPr lang="en-US" dirty="0" err="1"/>
              <a:t>gezien</a:t>
            </a:r>
            <a:r>
              <a:rPr lang="en-US" dirty="0"/>
              <a:t> </a:t>
            </a:r>
            <a:r>
              <a:rPr lang="en-US" dirty="0" err="1"/>
              <a:t>worden</a:t>
            </a:r>
            <a:r>
              <a:rPr lang="en-US" dirty="0"/>
              <a:t>. </a:t>
            </a:r>
          </a:p>
          <a:p>
            <a:pPr>
              <a:buFont typeface="Wingdings" charset="2"/>
              <a:buChar char="Ø"/>
            </a:pPr>
            <a:r>
              <a:rPr lang="en-US" dirty="0" smtClean="0"/>
              <a:t>- Elk </a:t>
            </a:r>
            <a:r>
              <a:rPr lang="en-US" dirty="0"/>
              <a:t>kind </a:t>
            </a:r>
            <a:r>
              <a:rPr lang="en-US" dirty="0" err="1"/>
              <a:t>heeft</a:t>
            </a:r>
            <a:r>
              <a:rPr lang="en-US" dirty="0"/>
              <a:t> </a:t>
            </a:r>
            <a:r>
              <a:rPr lang="en-US" dirty="0" err="1"/>
              <a:t>behoefte</a:t>
            </a:r>
            <a:r>
              <a:rPr lang="en-US" dirty="0"/>
              <a:t> </a:t>
            </a:r>
            <a:r>
              <a:rPr lang="en-US" dirty="0" err="1"/>
              <a:t>aan</a:t>
            </a:r>
            <a:r>
              <a:rPr lang="en-US" dirty="0"/>
              <a:t> </a:t>
            </a:r>
            <a:r>
              <a:rPr lang="en-US" dirty="0" err="1"/>
              <a:t>betrokkenheid</a:t>
            </a:r>
            <a:r>
              <a:rPr lang="en-US" dirty="0"/>
              <a:t>, </a:t>
            </a:r>
            <a:r>
              <a:rPr lang="en-US" dirty="0" err="1"/>
              <a:t>ondersteuning</a:t>
            </a:r>
            <a:r>
              <a:rPr lang="en-US" dirty="0"/>
              <a:t>, </a:t>
            </a:r>
            <a:r>
              <a:rPr lang="en-US" dirty="0" err="1"/>
              <a:t>veiligheid</a:t>
            </a:r>
            <a:r>
              <a:rPr lang="en-US" dirty="0"/>
              <a:t> en </a:t>
            </a:r>
            <a:r>
              <a:rPr lang="en-US" dirty="0" err="1"/>
              <a:t>acceptatie</a:t>
            </a:r>
            <a:r>
              <a:rPr lang="en-US" dirty="0"/>
              <a:t>. </a:t>
            </a:r>
          </a:p>
          <a:p>
            <a:pPr>
              <a:buFont typeface="Wingdings" charset="2"/>
              <a:buChar char="Ø"/>
            </a:pPr>
            <a:endParaRPr lang="en-US" dirty="0"/>
          </a:p>
          <a:p>
            <a:pPr>
              <a:buFont typeface="Wingdings" charset="2"/>
              <a:buChar char="Ø"/>
            </a:pPr>
            <a:endParaRPr lang="en-US" dirty="0"/>
          </a:p>
          <a:p>
            <a:pPr algn="ctr">
              <a:buFont typeface="Wingdings" charset="2"/>
              <a:buChar char="Ø"/>
            </a:pPr>
            <a:r>
              <a:rPr lang="en-US" sz="2400" b="1" dirty="0"/>
              <a:t>Wat </a:t>
            </a:r>
            <a:r>
              <a:rPr lang="en-US" sz="2400" b="1" dirty="0" err="1"/>
              <a:t>kan</a:t>
            </a:r>
            <a:r>
              <a:rPr lang="en-US" sz="2400" b="1" dirty="0"/>
              <a:t> </a:t>
            </a:r>
            <a:r>
              <a:rPr lang="en-US" sz="2400" b="1" dirty="0" err="1"/>
              <a:t>jij</a:t>
            </a:r>
            <a:r>
              <a:rPr lang="en-US" sz="2400" b="1" dirty="0"/>
              <a:t> </a:t>
            </a:r>
            <a:r>
              <a:rPr lang="en-US" sz="2400" b="1" dirty="0" err="1"/>
              <a:t>als</a:t>
            </a:r>
            <a:r>
              <a:rPr lang="en-US" sz="2400" b="1" dirty="0"/>
              <a:t> </a:t>
            </a:r>
            <a:r>
              <a:rPr lang="en-US" sz="2400" b="1" dirty="0" err="1" smtClean="0"/>
              <a:t>pedagogische</a:t>
            </a:r>
            <a:r>
              <a:rPr lang="en-US" sz="2400" b="1" dirty="0" smtClean="0"/>
              <a:t> </a:t>
            </a:r>
            <a:r>
              <a:rPr lang="en-US" sz="2400" b="1" dirty="0" err="1"/>
              <a:t>medewerker</a:t>
            </a:r>
            <a:r>
              <a:rPr lang="en-US" sz="2400" b="1" dirty="0"/>
              <a:t> </a:t>
            </a:r>
            <a:r>
              <a:rPr lang="en-US" sz="2400" b="1" dirty="0" smtClean="0"/>
              <a:t>of </a:t>
            </a:r>
            <a:r>
              <a:rPr lang="en-US" sz="2400" b="1" dirty="0" err="1" smtClean="0"/>
              <a:t>onderwijsassistent</a:t>
            </a:r>
            <a:r>
              <a:rPr lang="en-US" sz="2400" b="1" dirty="0" smtClean="0"/>
              <a:t> </a:t>
            </a:r>
            <a:r>
              <a:rPr lang="en-US" sz="2400" b="1" dirty="0" err="1" smtClean="0"/>
              <a:t>doen</a:t>
            </a:r>
            <a:r>
              <a:rPr lang="en-US" sz="2400" b="1" dirty="0" smtClean="0"/>
              <a:t> om </a:t>
            </a:r>
            <a:r>
              <a:rPr lang="en-US" sz="2400" b="1" dirty="0" err="1"/>
              <a:t>bovenstaande</a:t>
            </a:r>
            <a:r>
              <a:rPr lang="en-US" sz="2400" b="1" dirty="0"/>
              <a:t> </a:t>
            </a:r>
            <a:r>
              <a:rPr lang="en-US" sz="2400" b="1" dirty="0" err="1"/>
              <a:t>te</a:t>
            </a:r>
            <a:r>
              <a:rPr lang="en-US" sz="2400" b="1" dirty="0"/>
              <a:t> </a:t>
            </a:r>
            <a:r>
              <a:rPr lang="en-US" sz="2400" b="1" dirty="0" err="1"/>
              <a:t>bereiken</a:t>
            </a:r>
            <a:r>
              <a:rPr lang="en-US" sz="2400" b="1" dirty="0"/>
              <a:t>? </a:t>
            </a:r>
          </a:p>
          <a:p>
            <a:pPr algn="ctr"/>
            <a:r>
              <a:rPr lang="en-US" sz="2400" b="1" dirty="0"/>
              <a:t>Hoe </a:t>
            </a:r>
            <a:r>
              <a:rPr lang="en-US" sz="2400" b="1" dirty="0" err="1"/>
              <a:t>sluit</a:t>
            </a:r>
            <a:r>
              <a:rPr lang="en-US" sz="2400" b="1" dirty="0"/>
              <a:t> </a:t>
            </a:r>
            <a:r>
              <a:rPr lang="en-US" sz="2400" b="1" dirty="0" err="1"/>
              <a:t>jij</a:t>
            </a:r>
            <a:r>
              <a:rPr lang="en-US" sz="2400" b="1" dirty="0"/>
              <a:t> </a:t>
            </a:r>
            <a:r>
              <a:rPr lang="en-US" sz="2400" b="1" dirty="0" err="1"/>
              <a:t>aan</a:t>
            </a:r>
            <a:r>
              <a:rPr lang="en-US" sz="2400" b="1" dirty="0"/>
              <a:t> </a:t>
            </a:r>
            <a:r>
              <a:rPr lang="en-US" sz="2400" b="1" dirty="0" err="1" smtClean="0"/>
              <a:t>bij</a:t>
            </a:r>
            <a:r>
              <a:rPr lang="en-US" sz="2400" b="1" dirty="0" smtClean="0"/>
              <a:t> de </a:t>
            </a:r>
            <a:r>
              <a:rPr lang="en-US" sz="2400" b="1" dirty="0" err="1"/>
              <a:t>belevingswereld</a:t>
            </a:r>
            <a:r>
              <a:rPr lang="en-US" sz="2400" b="1" dirty="0"/>
              <a:t> van het kind? </a:t>
            </a:r>
            <a:r>
              <a:rPr lang="en-US" sz="2400" b="1" dirty="0" smtClean="0"/>
              <a:t/>
            </a:r>
            <a:br>
              <a:rPr lang="en-US" sz="2400" b="1" dirty="0" smtClean="0"/>
            </a:br>
            <a:r>
              <a:rPr lang="en-US" sz="2400" b="1" i="1" dirty="0" err="1" smtClean="0"/>
              <a:t>Geef</a:t>
            </a:r>
            <a:r>
              <a:rPr lang="en-US" sz="2400" b="1" i="1" dirty="0" smtClean="0"/>
              <a:t> </a:t>
            </a:r>
            <a:r>
              <a:rPr lang="en-US" sz="2400" b="1" i="1" dirty="0" err="1"/>
              <a:t>voorbeelden</a:t>
            </a:r>
            <a:endParaRPr lang="en-US" sz="2400" b="1" i="1" dirty="0"/>
          </a:p>
        </p:txBody>
      </p:sp>
    </p:spTree>
    <p:extLst>
      <p:ext uri="{BB962C8B-B14F-4D97-AF65-F5344CB8AC3E}">
        <p14:creationId xmlns:p14="http://schemas.microsoft.com/office/powerpoint/2010/main" val="3288184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9A0D-3F9F-4814-B3BE-23E6E2DC57AB}"/>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Aansluiten bij de belevingswereld</a:t>
            </a:r>
          </a:p>
        </p:txBody>
      </p:sp>
      <p:sp>
        <p:nvSpPr>
          <p:cNvPr id="3" name="Content Placeholder 2">
            <a:extLst>
              <a:ext uri="{FF2B5EF4-FFF2-40B4-BE49-F238E27FC236}">
                <a16:creationId xmlns:a16="http://schemas.microsoft.com/office/drawing/2014/main" id="{EE7081A9-C3F0-4542-8B02-A34D356D2707}"/>
              </a:ext>
            </a:extLst>
          </p:cNvPr>
          <p:cNvSpPr>
            <a:spLocks noGrp="1"/>
          </p:cNvSpPr>
          <p:nvPr>
            <p:ph idx="1"/>
          </p:nvPr>
        </p:nvSpPr>
        <p:spPr>
          <a:xfrm>
            <a:off x="1103312" y="2603230"/>
            <a:ext cx="10020300" cy="3645169"/>
          </a:xfrm>
        </p:spPr>
        <p:txBody>
          <a:bodyPr vert="horz" lIns="91440" tIns="45720" rIns="91440" bIns="45720" rtlCol="0">
            <a:noAutofit/>
          </a:bodyPr>
          <a:lstStyle/>
          <a:p>
            <a:pPr>
              <a:lnSpc>
                <a:spcPct val="90000"/>
              </a:lnSpc>
              <a:buClr>
                <a:schemeClr val="accent1"/>
              </a:buClr>
            </a:pPr>
            <a:r>
              <a:rPr lang="en-US" dirty="0" err="1" smtClean="0"/>
              <a:t>Zorg</a:t>
            </a:r>
            <a:r>
              <a:rPr lang="en-US" dirty="0"/>
              <a:t> in de </a:t>
            </a:r>
            <a:r>
              <a:rPr lang="en-US" dirty="0" err="1" smtClean="0"/>
              <a:t>verkleedkist</a:t>
            </a:r>
            <a:r>
              <a:rPr lang="en-US" dirty="0" smtClean="0"/>
              <a:t> </a:t>
            </a:r>
            <a:r>
              <a:rPr lang="en-US" dirty="0" err="1"/>
              <a:t>voor</a:t>
            </a:r>
            <a:r>
              <a:rPr lang="en-US" dirty="0"/>
              <a:t> </a:t>
            </a:r>
            <a:r>
              <a:rPr lang="en-US" dirty="0" err="1"/>
              <a:t>kleding</a:t>
            </a:r>
            <a:r>
              <a:rPr lang="en-US" dirty="0"/>
              <a:t> en </a:t>
            </a:r>
            <a:r>
              <a:rPr lang="en-US" dirty="0" err="1"/>
              <a:t>attributen</a:t>
            </a:r>
            <a:r>
              <a:rPr lang="en-US" dirty="0"/>
              <a:t> </a:t>
            </a:r>
            <a:r>
              <a:rPr lang="en-US" dirty="0" err="1"/>
              <a:t>uit</a:t>
            </a:r>
            <a:r>
              <a:rPr lang="en-US" dirty="0"/>
              <a:t> het </a:t>
            </a:r>
            <a:r>
              <a:rPr lang="en-US" dirty="0" err="1"/>
              <a:t>dagelijkse</a:t>
            </a:r>
            <a:r>
              <a:rPr lang="en-US" dirty="0"/>
              <a:t> </a:t>
            </a:r>
            <a:r>
              <a:rPr lang="en-US" dirty="0" err="1"/>
              <a:t>leven</a:t>
            </a:r>
            <a:r>
              <a:rPr lang="en-US" dirty="0"/>
              <a:t> van diverse </a:t>
            </a:r>
            <a:r>
              <a:rPr lang="en-US" dirty="0" err="1" smtClean="0"/>
              <a:t>landen</a:t>
            </a:r>
            <a:r>
              <a:rPr lang="en-US" dirty="0" smtClean="0"/>
              <a:t>.</a:t>
            </a:r>
          </a:p>
          <a:p>
            <a:pPr>
              <a:lnSpc>
                <a:spcPct val="90000"/>
              </a:lnSpc>
              <a:buClr>
                <a:schemeClr val="accent1"/>
              </a:buClr>
            </a:pPr>
            <a:r>
              <a:rPr lang="en-US" dirty="0" err="1" smtClean="0"/>
              <a:t>Boeken</a:t>
            </a:r>
            <a:r>
              <a:rPr lang="en-US" dirty="0" smtClean="0"/>
              <a:t> </a:t>
            </a:r>
            <a:r>
              <a:rPr lang="en-US" dirty="0"/>
              <a:t>met </a:t>
            </a:r>
            <a:r>
              <a:rPr lang="en-US" dirty="0" err="1" smtClean="0"/>
              <a:t>verhalen</a:t>
            </a:r>
            <a:r>
              <a:rPr lang="en-US" dirty="0" smtClean="0"/>
              <a:t> </a:t>
            </a:r>
            <a:r>
              <a:rPr lang="en-US" dirty="0"/>
              <a:t>( </a:t>
            </a:r>
            <a:r>
              <a:rPr lang="en-US" dirty="0" err="1"/>
              <a:t>bv</a:t>
            </a:r>
            <a:r>
              <a:rPr lang="en-US" dirty="0"/>
              <a:t> </a:t>
            </a:r>
            <a:r>
              <a:rPr lang="en-US" dirty="0" err="1"/>
              <a:t>kinderen</a:t>
            </a:r>
            <a:r>
              <a:rPr lang="en-US" dirty="0"/>
              <a:t> met </a:t>
            </a:r>
            <a:r>
              <a:rPr lang="en-US" dirty="0" err="1"/>
              <a:t>een</a:t>
            </a:r>
            <a:r>
              <a:rPr lang="en-US" dirty="0"/>
              <a:t> </a:t>
            </a:r>
            <a:r>
              <a:rPr lang="en-US" dirty="0" err="1"/>
              <a:t>ziekte</a:t>
            </a:r>
            <a:r>
              <a:rPr lang="en-US" dirty="0"/>
              <a:t> of </a:t>
            </a:r>
            <a:r>
              <a:rPr lang="en-US" dirty="0" err="1" smtClean="0"/>
              <a:t>beperking</a:t>
            </a:r>
            <a:r>
              <a:rPr lang="en-US" dirty="0" smtClean="0"/>
              <a:t>)</a:t>
            </a:r>
          </a:p>
          <a:p>
            <a:pPr>
              <a:lnSpc>
                <a:spcPct val="90000"/>
              </a:lnSpc>
              <a:buClr>
                <a:schemeClr val="accent1"/>
              </a:buClr>
            </a:pPr>
            <a:r>
              <a:rPr lang="en-US" dirty="0" err="1" smtClean="0"/>
              <a:t>Multiculturele</a:t>
            </a:r>
            <a:r>
              <a:rPr lang="en-US" dirty="0" smtClean="0"/>
              <a:t> </a:t>
            </a:r>
            <a:r>
              <a:rPr lang="en-US" dirty="0" err="1" smtClean="0"/>
              <a:t>muziek</a:t>
            </a:r>
            <a:endParaRPr lang="en-US" dirty="0"/>
          </a:p>
          <a:p>
            <a:pPr>
              <a:lnSpc>
                <a:spcPct val="90000"/>
              </a:lnSpc>
              <a:buClr>
                <a:schemeClr val="accent1"/>
              </a:buClr>
            </a:pPr>
            <a:r>
              <a:rPr lang="en-US" dirty="0" smtClean="0"/>
              <a:t>Hang </a:t>
            </a:r>
            <a:r>
              <a:rPr lang="en-US" dirty="0" err="1"/>
              <a:t>een</a:t>
            </a:r>
            <a:r>
              <a:rPr lang="en-US" dirty="0"/>
              <a:t> </a:t>
            </a:r>
            <a:r>
              <a:rPr lang="en-US" dirty="0" err="1"/>
              <a:t>wereldkaaart</a:t>
            </a:r>
            <a:r>
              <a:rPr lang="en-US" dirty="0"/>
              <a:t>, </a:t>
            </a:r>
            <a:r>
              <a:rPr lang="en-US" dirty="0" err="1"/>
              <a:t>afbeeldingen</a:t>
            </a:r>
            <a:r>
              <a:rPr lang="en-US" dirty="0"/>
              <a:t> van </a:t>
            </a:r>
            <a:r>
              <a:rPr lang="en-US" dirty="0" err="1"/>
              <a:t>verschillende</a:t>
            </a:r>
            <a:r>
              <a:rPr lang="en-US" dirty="0"/>
              <a:t> </a:t>
            </a:r>
            <a:r>
              <a:rPr lang="en-US" dirty="0" err="1" smtClean="0"/>
              <a:t>culturen</a:t>
            </a:r>
            <a:endParaRPr lang="en-US" dirty="0"/>
          </a:p>
          <a:p>
            <a:pPr>
              <a:lnSpc>
                <a:spcPct val="90000"/>
              </a:lnSpc>
              <a:buClr>
                <a:schemeClr val="accent1"/>
              </a:buClr>
            </a:pPr>
            <a:r>
              <a:rPr lang="en-US" dirty="0" err="1" smtClean="0"/>
              <a:t>Verschillende</a:t>
            </a:r>
            <a:r>
              <a:rPr lang="en-US" dirty="0" smtClean="0"/>
              <a:t> </a:t>
            </a:r>
            <a:r>
              <a:rPr lang="en-US" dirty="0" err="1"/>
              <a:t>feestdagen</a:t>
            </a:r>
            <a:r>
              <a:rPr lang="en-US" dirty="0"/>
              <a:t> </a:t>
            </a:r>
            <a:r>
              <a:rPr lang="en-US" dirty="0" err="1"/>
              <a:t>vieren</a:t>
            </a:r>
            <a:r>
              <a:rPr lang="en-US" dirty="0"/>
              <a:t>. </a:t>
            </a:r>
          </a:p>
        </p:txBody>
      </p:sp>
    </p:spTree>
    <p:extLst>
      <p:ext uri="{BB962C8B-B14F-4D97-AF65-F5344CB8AC3E}">
        <p14:creationId xmlns:p14="http://schemas.microsoft.com/office/powerpoint/2010/main" val="210766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Stellingen meisjes/jongens</a:t>
            </a:r>
            <a:endParaRPr lang="nl-NL" dirty="0"/>
          </a:p>
        </p:txBody>
      </p:sp>
      <p:sp>
        <p:nvSpPr>
          <p:cNvPr id="7" name="Tijdelijke aanduiding voor inhoud 6"/>
          <p:cNvSpPr>
            <a:spLocks noGrp="1"/>
          </p:cNvSpPr>
          <p:nvPr>
            <p:ph idx="1"/>
          </p:nvPr>
        </p:nvSpPr>
        <p:spPr>
          <a:xfrm>
            <a:off x="1103312" y="1637072"/>
            <a:ext cx="10415178" cy="4611328"/>
          </a:xfrm>
        </p:spPr>
        <p:txBody>
          <a:bodyPr>
            <a:normAutofit/>
          </a:bodyPr>
          <a:lstStyle/>
          <a:p>
            <a:pPr>
              <a:buFontTx/>
              <a:buChar char="-"/>
            </a:pPr>
            <a:r>
              <a:rPr lang="nl-NL" sz="2000" dirty="0" smtClean="0"/>
              <a:t>Er moet geen verschil zijn tussen jongens en meisjes speelgoed</a:t>
            </a:r>
          </a:p>
          <a:p>
            <a:pPr>
              <a:buFontTx/>
              <a:buChar char="-"/>
            </a:pPr>
            <a:r>
              <a:rPr lang="nl-NL" sz="2000" dirty="0"/>
              <a:t>Ik geef mijn leerlingen complimentjes om zowel hun ‘mannelijke’ als ‘</a:t>
            </a:r>
            <a:r>
              <a:rPr lang="nl-NL" sz="2000" dirty="0" smtClean="0"/>
              <a:t>vrouwelijke</a:t>
            </a:r>
            <a:r>
              <a:rPr lang="nl-NL" sz="2000" dirty="0"/>
              <a:t>’ eigenschappen. </a:t>
            </a:r>
            <a:endParaRPr lang="nl-NL" sz="2000" dirty="0" smtClean="0"/>
          </a:p>
          <a:p>
            <a:pPr>
              <a:buFontTx/>
              <a:buChar char="-"/>
            </a:pPr>
            <a:r>
              <a:rPr lang="nl-NL" sz="2000" dirty="0"/>
              <a:t>Het is normaal dat van jongens verwacht wordt meer te helpen bij het versleuren van banken, verzetten van stoelen, … dan meisjes. </a:t>
            </a:r>
            <a:endParaRPr lang="nl-NL" sz="2000" dirty="0" smtClean="0"/>
          </a:p>
          <a:p>
            <a:pPr>
              <a:buFontTx/>
              <a:buChar char="-"/>
            </a:pPr>
            <a:r>
              <a:rPr lang="nl-NL" sz="2000" dirty="0" smtClean="0"/>
              <a:t>Het nemen van risico`s door kinderen (met name jongens) lijken we de laatste jaren minder te waarderen. </a:t>
            </a:r>
            <a:endParaRPr lang="nl-NL" sz="2000" dirty="0"/>
          </a:p>
        </p:txBody>
      </p:sp>
      <p:pic>
        <p:nvPicPr>
          <p:cNvPr id="1026" name="Picture 2" descr="Afbeeldingsresultaat voor stellingen meisjes jong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416" y="5438034"/>
            <a:ext cx="22098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person, outdoor, standing, court&#10;&#10;Description generated with very high confidence">
            <a:extLst>
              <a:ext uri="{FF2B5EF4-FFF2-40B4-BE49-F238E27FC236}">
                <a16:creationId xmlns:a16="http://schemas.microsoft.com/office/drawing/2014/main" id="{ED053C9F-185A-4BA0-8E59-482763459B8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243424" y="4633883"/>
            <a:ext cx="2806429" cy="2042401"/>
          </a:xfrm>
          <a:prstGeom prst="rect">
            <a:avLst/>
          </a:prstGeom>
        </p:spPr>
      </p:pic>
    </p:spTree>
    <p:extLst>
      <p:ext uri="{BB962C8B-B14F-4D97-AF65-F5344CB8AC3E}">
        <p14:creationId xmlns:p14="http://schemas.microsoft.com/office/powerpoint/2010/main" val="17217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130D-FC8F-4503-B18E-5E7BB1F11B11}"/>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chemeClr val="tx1"/>
                </a:solidFill>
              </a:rPr>
              <a:t>Wat is het </a:t>
            </a:r>
            <a:r>
              <a:rPr lang="en-US" sz="3300" dirty="0" err="1">
                <a:solidFill>
                  <a:schemeClr val="tx1"/>
                </a:solidFill>
              </a:rPr>
              <a:t>verschil</a:t>
            </a:r>
            <a:r>
              <a:rPr lang="en-US" sz="3300" dirty="0">
                <a:solidFill>
                  <a:schemeClr val="tx1"/>
                </a:solidFill>
              </a:rPr>
              <a:t> </a:t>
            </a:r>
            <a:r>
              <a:rPr lang="en-US" sz="3300" dirty="0" err="1">
                <a:solidFill>
                  <a:schemeClr val="tx1"/>
                </a:solidFill>
              </a:rPr>
              <a:t>tussen</a:t>
            </a:r>
            <a:r>
              <a:rPr lang="en-US" sz="3300" dirty="0">
                <a:solidFill>
                  <a:schemeClr val="tx1"/>
                </a:solidFill>
              </a:rPr>
              <a:t> </a:t>
            </a:r>
            <a:r>
              <a:rPr lang="en-US" sz="3300" dirty="0" err="1">
                <a:solidFill>
                  <a:schemeClr val="tx1"/>
                </a:solidFill>
              </a:rPr>
              <a:t>jongens</a:t>
            </a:r>
            <a:r>
              <a:rPr lang="en-US" sz="3300" dirty="0">
                <a:solidFill>
                  <a:schemeClr val="tx1"/>
                </a:solidFill>
              </a:rPr>
              <a:t> en </a:t>
            </a:r>
            <a:r>
              <a:rPr lang="en-US" sz="3300" dirty="0" err="1">
                <a:solidFill>
                  <a:schemeClr val="tx1"/>
                </a:solidFill>
              </a:rPr>
              <a:t>meisjes</a:t>
            </a:r>
            <a:r>
              <a:rPr lang="en-US" sz="3300" dirty="0">
                <a:solidFill>
                  <a:schemeClr val="tx1"/>
                </a:solidFill>
              </a:rPr>
              <a:t>?</a:t>
            </a:r>
          </a:p>
        </p:txBody>
      </p:sp>
      <p:sp>
        <p:nvSpPr>
          <p:cNvPr id="3" name="Content Placeholder 2">
            <a:extLst>
              <a:ext uri="{FF2B5EF4-FFF2-40B4-BE49-F238E27FC236}">
                <a16:creationId xmlns:a16="http://schemas.microsoft.com/office/drawing/2014/main" id="{CB2B9C1E-3C84-4747-A326-6AAEAD1CE89F}"/>
              </a:ext>
            </a:extLst>
          </p:cNvPr>
          <p:cNvSpPr>
            <a:spLocks noGrp="1"/>
          </p:cNvSpPr>
          <p:nvPr>
            <p:ph idx="1"/>
          </p:nvPr>
        </p:nvSpPr>
        <p:spPr>
          <a:xfrm>
            <a:off x="648931" y="2548281"/>
            <a:ext cx="5122606" cy="3658689"/>
          </a:xfrm>
        </p:spPr>
        <p:txBody>
          <a:bodyPr vert="horz" lIns="91440" tIns="45720" rIns="91440" bIns="45720" rtlCol="0" anchor="t">
            <a:normAutofit/>
          </a:bodyPr>
          <a:lstStyle/>
          <a:p>
            <a:pPr marL="0" indent="0">
              <a:buNone/>
            </a:pPr>
            <a:r>
              <a:rPr lang="en-US" dirty="0"/>
              <a:t>Lees </a:t>
            </a:r>
            <a:r>
              <a:rPr lang="en-US" dirty="0" err="1"/>
              <a:t>hoofdstuk</a:t>
            </a:r>
            <a:r>
              <a:rPr lang="en-US" dirty="0"/>
              <a:t> 7.5.1 en 7.5.2 (</a:t>
            </a:r>
            <a:r>
              <a:rPr lang="en-US" dirty="0" err="1"/>
              <a:t>individueel</a:t>
            </a:r>
            <a:r>
              <a:rPr lang="en-US" dirty="0"/>
              <a:t>)</a:t>
            </a:r>
          </a:p>
          <a:p>
            <a:pPr marL="0" indent="0">
              <a:buNone/>
            </a:pPr>
            <a:endParaRPr lang="en-US" dirty="0"/>
          </a:p>
          <a:p>
            <a:pPr marL="0" indent="0">
              <a:buNone/>
            </a:pPr>
            <a:r>
              <a:rPr lang="en-US" b="1" u="sng" dirty="0" err="1"/>
              <a:t>Opdracht</a:t>
            </a:r>
            <a:r>
              <a:rPr lang="en-US" b="1" u="sng" dirty="0"/>
              <a:t> in duo's</a:t>
            </a:r>
            <a:r>
              <a:rPr lang="en-US" dirty="0"/>
              <a:t> </a:t>
            </a:r>
          </a:p>
          <a:p>
            <a:pPr marL="0" indent="0">
              <a:buNone/>
            </a:pPr>
            <a:r>
              <a:rPr lang="en-US" dirty="0" err="1"/>
              <a:t>Schrijft</a:t>
            </a:r>
            <a:r>
              <a:rPr lang="en-US" dirty="0"/>
              <a:t> op </a:t>
            </a:r>
            <a:r>
              <a:rPr lang="en-US" dirty="0" err="1"/>
              <a:t>een</a:t>
            </a:r>
            <a:r>
              <a:rPr lang="en-US" dirty="0"/>
              <a:t> A3 de </a:t>
            </a:r>
            <a:r>
              <a:rPr lang="en-US" dirty="0" err="1"/>
              <a:t>verschillen</a:t>
            </a:r>
            <a:r>
              <a:rPr lang="en-US" dirty="0"/>
              <a:t> </a:t>
            </a:r>
            <a:r>
              <a:rPr lang="en-US" dirty="0" err="1"/>
              <a:t>tussen</a:t>
            </a:r>
            <a:r>
              <a:rPr lang="en-US" dirty="0"/>
              <a:t> </a:t>
            </a:r>
            <a:r>
              <a:rPr lang="en-US" dirty="0" err="1"/>
              <a:t>meisjes</a:t>
            </a:r>
            <a:r>
              <a:rPr lang="en-US" dirty="0"/>
              <a:t> en </a:t>
            </a:r>
            <a:r>
              <a:rPr lang="en-US" dirty="0" err="1"/>
              <a:t>jongens</a:t>
            </a:r>
            <a:r>
              <a:rPr lang="en-US" dirty="0"/>
              <a:t>.</a:t>
            </a:r>
          </a:p>
          <a:p>
            <a:pPr marL="0" indent="0">
              <a:buNone/>
            </a:pPr>
            <a:endParaRPr lang="en-US" dirty="0"/>
          </a:p>
          <a:p>
            <a:pPr marL="0" indent="0">
              <a:buNone/>
            </a:pPr>
            <a:endParaRPr lang="en-US" dirty="0"/>
          </a:p>
          <a:p>
            <a:pPr marL="0" indent="0">
              <a:buNone/>
            </a:pPr>
            <a:r>
              <a:rPr lang="en-US" dirty="0" err="1"/>
              <a:t>Daarna</a:t>
            </a:r>
            <a:r>
              <a:rPr lang="en-US" dirty="0"/>
              <a:t> </a:t>
            </a:r>
            <a:r>
              <a:rPr lang="en-US" dirty="0" err="1"/>
              <a:t>klassikale</a:t>
            </a:r>
            <a:r>
              <a:rPr lang="en-US" dirty="0"/>
              <a:t> </a:t>
            </a:r>
            <a:r>
              <a:rPr lang="en-US" dirty="0" err="1"/>
              <a:t>bespreking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4">
            <a:extLst>
              <a:ext uri="{FF2B5EF4-FFF2-40B4-BE49-F238E27FC236}">
                <a16:creationId xmlns:a16="http://schemas.microsoft.com/office/drawing/2014/main" id="{E8853072-5197-4893-BC7D-9FCF6DF09C1D}"/>
              </a:ext>
            </a:extLst>
          </p:cNvPr>
          <p:cNvPicPr>
            <a:picLocks noChangeAspect="1"/>
          </p:cNvPicPr>
          <p:nvPr/>
        </p:nvPicPr>
        <p:blipFill>
          <a:blip r:embed="rId3"/>
          <a:stretch>
            <a:fillRect/>
          </a:stretch>
        </p:blipFill>
        <p:spPr>
          <a:xfrm>
            <a:off x="6256877" y="2548281"/>
            <a:ext cx="5121704" cy="3662018"/>
          </a:xfrm>
          <a:prstGeom prst="rect">
            <a:avLst/>
          </a:prstGeom>
          <a:effectLst/>
        </p:spPr>
      </p:pic>
    </p:spTree>
    <p:extLst>
      <p:ext uri="{BB962C8B-B14F-4D97-AF65-F5344CB8AC3E}">
        <p14:creationId xmlns:p14="http://schemas.microsoft.com/office/powerpoint/2010/main" val="3035767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BDCF-81E6-4A15-A098-4D9F69247CF4}"/>
              </a:ext>
            </a:extLst>
          </p:cNvPr>
          <p:cNvSpPr>
            <a:spLocks noGrp="1"/>
          </p:cNvSpPr>
          <p:nvPr>
            <p:ph type="title"/>
          </p:nvPr>
        </p:nvSpPr>
        <p:spPr>
          <a:xfrm>
            <a:off x="648930" y="629267"/>
            <a:ext cx="9252154" cy="1016654"/>
          </a:xfrm>
        </p:spPr>
        <p:txBody>
          <a:bodyPr>
            <a:normAutofit/>
          </a:bodyPr>
          <a:lstStyle/>
          <a:p>
            <a:r>
              <a:rPr lang="en-US" dirty="0" err="1">
                <a:solidFill>
                  <a:schemeClr val="tx1"/>
                </a:solidFill>
              </a:rPr>
              <a:t>Belangrijke</a:t>
            </a:r>
            <a:r>
              <a:rPr lang="en-US" dirty="0">
                <a:solidFill>
                  <a:schemeClr val="tx1"/>
                </a:solidFill>
              </a:rPr>
              <a:t> </a:t>
            </a:r>
            <a:r>
              <a:rPr lang="en-US" dirty="0" err="1">
                <a:solidFill>
                  <a:schemeClr val="tx1"/>
                </a:solidFill>
              </a:rPr>
              <a:t>begrippen</a:t>
            </a:r>
            <a:endParaRPr lang="en-US" dirty="0">
              <a:solidFill>
                <a:schemeClr val="tx1"/>
              </a:solidFill>
            </a:endParaRPr>
          </a:p>
        </p:txBody>
      </p:sp>
      <p:sp>
        <p:nvSpPr>
          <p:cNvPr id="3" name="Content Placeholder 2">
            <a:extLst>
              <a:ext uri="{FF2B5EF4-FFF2-40B4-BE49-F238E27FC236}">
                <a16:creationId xmlns:a16="http://schemas.microsoft.com/office/drawing/2014/main" id="{1479B7FB-76FC-43D3-A57C-DE19F8E8E9BD}"/>
              </a:ext>
            </a:extLst>
          </p:cNvPr>
          <p:cNvSpPr>
            <a:spLocks noGrp="1"/>
          </p:cNvSpPr>
          <p:nvPr>
            <p:ph idx="1"/>
          </p:nvPr>
        </p:nvSpPr>
        <p:spPr>
          <a:xfrm>
            <a:off x="4389416" y="2548281"/>
            <a:ext cx="7154279" cy="3658689"/>
          </a:xfrm>
        </p:spPr>
        <p:txBody>
          <a:bodyPr vert="horz" lIns="91440" tIns="45720" rIns="91440" bIns="45720" rtlCol="0">
            <a:normAutofit/>
          </a:bodyPr>
          <a:lstStyle/>
          <a:p>
            <a:r>
              <a:rPr lang="en-US" sz="2000" dirty="0" err="1"/>
              <a:t>Sekse</a:t>
            </a:r>
            <a:r>
              <a:rPr lang="en-US" sz="2000" dirty="0"/>
              <a:t>: je </a:t>
            </a:r>
            <a:r>
              <a:rPr lang="en-US" sz="2000" dirty="0" err="1"/>
              <a:t>biologisch</a:t>
            </a:r>
            <a:r>
              <a:rPr lang="en-US" sz="2000" dirty="0"/>
              <a:t> </a:t>
            </a:r>
            <a:r>
              <a:rPr lang="en-US" sz="2000" dirty="0" err="1"/>
              <a:t>geslacht</a:t>
            </a:r>
          </a:p>
          <a:p>
            <a:endParaRPr lang="en-US" sz="2000" dirty="0"/>
          </a:p>
          <a:p>
            <a:r>
              <a:rPr lang="en-US" sz="2000" dirty="0"/>
              <a:t>Gender: het </a:t>
            </a:r>
            <a:r>
              <a:rPr lang="en-US" sz="2000" dirty="0" err="1"/>
              <a:t>sociaal</a:t>
            </a:r>
            <a:r>
              <a:rPr lang="en-US" sz="2000" dirty="0"/>
              <a:t> </a:t>
            </a:r>
            <a:r>
              <a:rPr lang="en-US" sz="2000" dirty="0" err="1"/>
              <a:t>geslacht</a:t>
            </a:r>
            <a:r>
              <a:rPr lang="en-US" sz="2000" dirty="0"/>
              <a:t> --&gt; de </a:t>
            </a:r>
            <a:r>
              <a:rPr lang="en-US" sz="2000" dirty="0" err="1"/>
              <a:t>ideeen</a:t>
            </a:r>
            <a:r>
              <a:rPr lang="en-US" sz="2000" dirty="0"/>
              <a:t> of </a:t>
            </a:r>
            <a:r>
              <a:rPr lang="en-US" sz="2000" dirty="0" err="1"/>
              <a:t>verwachtingen</a:t>
            </a:r>
            <a:r>
              <a:rPr lang="en-US" sz="2000" dirty="0"/>
              <a:t> </a:t>
            </a:r>
            <a:r>
              <a:rPr lang="en-US" sz="2000" dirty="0" err="1"/>
              <a:t>bij</a:t>
            </a:r>
            <a:r>
              <a:rPr lang="en-US" sz="2000" dirty="0"/>
              <a:t> </a:t>
            </a:r>
            <a:r>
              <a:rPr lang="en-US" sz="2000" dirty="0" err="1"/>
              <a:t>mannelijkheid</a:t>
            </a:r>
            <a:r>
              <a:rPr lang="en-US" sz="2000" dirty="0"/>
              <a:t> en </a:t>
            </a:r>
            <a:r>
              <a:rPr lang="en-US" sz="2000" dirty="0" err="1"/>
              <a:t>vrouwelijkheid</a:t>
            </a:r>
            <a:r>
              <a:rPr lang="en-US" sz="2000" dirty="0"/>
              <a:t> </a:t>
            </a:r>
          </a:p>
          <a:p>
            <a:endParaRPr lang="en-US" sz="2000" dirty="0"/>
          </a:p>
          <a:p>
            <a:r>
              <a:rPr lang="en-US" sz="2000" dirty="0" err="1"/>
              <a:t>Genderspecifiek</a:t>
            </a:r>
            <a:r>
              <a:rPr lang="en-US" sz="2000" dirty="0"/>
              <a:t> </a:t>
            </a:r>
            <a:r>
              <a:rPr lang="en-US" sz="2000" dirty="0" err="1"/>
              <a:t>gedrag</a:t>
            </a:r>
            <a:r>
              <a:rPr lang="en-US" sz="2000" dirty="0"/>
              <a:t>: het </a:t>
            </a:r>
            <a:r>
              <a:rPr lang="en-US" sz="2000" dirty="0" err="1"/>
              <a:t>gedrag</a:t>
            </a:r>
            <a:r>
              <a:rPr lang="en-US" sz="2000" dirty="0"/>
              <a:t> </a:t>
            </a:r>
            <a:r>
              <a:rPr lang="en-US" sz="2000" dirty="0" err="1"/>
              <a:t>dat</a:t>
            </a:r>
            <a:r>
              <a:rPr lang="en-US" sz="2000" dirty="0"/>
              <a:t> </a:t>
            </a:r>
            <a:r>
              <a:rPr lang="en-US" sz="2000" dirty="0" err="1"/>
              <a:t>kenmerkend</a:t>
            </a:r>
            <a:r>
              <a:rPr lang="en-US" sz="2000" dirty="0"/>
              <a:t> is </a:t>
            </a:r>
            <a:r>
              <a:rPr lang="en-US" sz="2000" dirty="0" err="1"/>
              <a:t>voor</a:t>
            </a:r>
            <a:r>
              <a:rPr lang="en-US" sz="2000" dirty="0"/>
              <a:t> </a:t>
            </a:r>
            <a:r>
              <a:rPr lang="en-US" sz="2000" dirty="0" err="1"/>
              <a:t>een</a:t>
            </a:r>
            <a:r>
              <a:rPr lang="en-US" sz="2000" dirty="0"/>
              <a:t> </a:t>
            </a:r>
            <a:r>
              <a:rPr lang="en-US" sz="2000" dirty="0" err="1"/>
              <a:t>jongen</a:t>
            </a:r>
            <a:r>
              <a:rPr lang="en-US" sz="2000" dirty="0"/>
              <a:t> of </a:t>
            </a:r>
            <a:r>
              <a:rPr lang="en-US" sz="2000" dirty="0" err="1"/>
              <a:t>meisje</a:t>
            </a:r>
            <a:r>
              <a:rPr lang="en-US" sz="2000" dirty="0"/>
              <a:t>. </a:t>
            </a:r>
          </a:p>
        </p:txBody>
      </p:sp>
      <p:pic>
        <p:nvPicPr>
          <p:cNvPr id="4" name="Picture 10" descr="A close up of a sign&#10;&#10;Description generated with high confidence">
            <a:extLst>
              <a:ext uri="{FF2B5EF4-FFF2-40B4-BE49-F238E27FC236}">
                <a16:creationId xmlns:a16="http://schemas.microsoft.com/office/drawing/2014/main" id="{FB638C34-AF14-436D-84D1-4A4AE1D0FCF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345721" y="2623947"/>
            <a:ext cx="2743200" cy="3134106"/>
          </a:xfrm>
          <a:prstGeom prst="rect">
            <a:avLst/>
          </a:prstGeom>
        </p:spPr>
      </p:pic>
    </p:spTree>
    <p:extLst>
      <p:ext uri="{BB962C8B-B14F-4D97-AF65-F5344CB8AC3E}">
        <p14:creationId xmlns:p14="http://schemas.microsoft.com/office/powerpoint/2010/main" val="4181701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BE820959FE94AAA8733DABD810C8C" ma:contentTypeVersion="2" ma:contentTypeDescription="Een nieuw document maken." ma:contentTypeScope="" ma:versionID="c92ab4e9550f8fb0b69ccd2dfb47e777">
  <xsd:schema xmlns:xsd="http://www.w3.org/2001/XMLSchema" xmlns:xs="http://www.w3.org/2001/XMLSchema" xmlns:p="http://schemas.microsoft.com/office/2006/metadata/properties" xmlns:ns2="01223b60-63e6-4875-a8f7-baba26dd86ab" targetNamespace="http://schemas.microsoft.com/office/2006/metadata/properties" ma:root="true" ma:fieldsID="0203319708224732e97b23e78d2c212b" ns2:_="">
    <xsd:import namespace="01223b60-63e6-4875-a8f7-baba26dd86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23b60-63e6-4875-a8f7-baba26dd8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01C58-DF08-4A67-A890-E7B100E0E7AE}"/>
</file>

<file path=customXml/itemProps2.xml><?xml version="1.0" encoding="utf-8"?>
<ds:datastoreItem xmlns:ds="http://schemas.openxmlformats.org/officeDocument/2006/customXml" ds:itemID="{6AB1C000-8CA0-4C94-B954-23E490AD81C2}">
  <ds:schemaRefs>
    <ds:schemaRef ds:uri="ae88b579-0995-42e4-96ef-e06a7a57d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189060BD-4E7A-4A72-9AF5-30EC8A6E57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275</TotalTime>
  <Words>1284</Words>
  <Application>Microsoft Office PowerPoint</Application>
  <PresentationFormat>Breedbeeld</PresentationFormat>
  <Paragraphs>127</Paragraphs>
  <Slides>14</Slides>
  <Notes>9</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Trebuchet MS</vt:lpstr>
      <vt:lpstr>Wingdings</vt:lpstr>
      <vt:lpstr>Wingdings 3</vt:lpstr>
      <vt:lpstr>Facet</vt:lpstr>
      <vt:lpstr>Pedagogiek </vt:lpstr>
      <vt:lpstr>Planning wanneer uitvoeren eindopdracht </vt:lpstr>
      <vt:lpstr>Voorbereiding (verplicht!)</vt:lpstr>
      <vt:lpstr>Verdiepende vragen</vt:lpstr>
      <vt:lpstr>Aansluiten bij de belevingswereld van het kind </vt:lpstr>
      <vt:lpstr>Aansluiten bij de belevingswereld</vt:lpstr>
      <vt:lpstr>Stellingen meisjes/jongens</vt:lpstr>
      <vt:lpstr>Wat is het verschil tussen jongens en meisjes?</vt:lpstr>
      <vt:lpstr>Belangrijke begrippen</vt:lpstr>
      <vt:lpstr>Filmpje </vt:lpstr>
      <vt:lpstr>PowerPoint-presentatie</vt:lpstr>
      <vt:lpstr>Genderbewust opvoeden </vt:lpstr>
      <vt:lpstr>PowerPoint-presentatie</vt:lpstr>
      <vt:lpstr>Aflsluiten en vooruitblikken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 Noteboom</dc:creator>
  <cp:lastModifiedBy>Btisame el Ajjouri</cp:lastModifiedBy>
  <cp:revision>674</cp:revision>
  <dcterms:created xsi:type="dcterms:W3CDTF">2019-12-11T11:38:58Z</dcterms:created>
  <dcterms:modified xsi:type="dcterms:W3CDTF">2020-06-22T12:21:33Z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0x010100166BE820959FE94AAA8733DABD810C8C</vt:lpwstr>
  </property>
</Properties>
</file>