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62" r:id="rId7"/>
    <p:sldId id="258" r:id="rId8"/>
    <p:sldId id="259" r:id="rId9"/>
    <p:sldId id="260" r:id="rId10"/>
    <p:sldId id="26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smtClean="0"/>
              <a:t>Klik om de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smtClean="0"/>
              <a:t>Klik om de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smtClean="0"/>
              <a:t>Klik om de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smtClean="0"/>
              <a:t>Klik om de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smtClean="0"/>
              <a:t>Klik om de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smtClean="0"/>
              <a:t>Klik om de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smtClean="0"/>
              <a:t>Klik om de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smtClean="0"/>
              <a:t>Klik om de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12/12/2019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eraar24.nl/69566/verschillen-in-taalontwikkeling-bij-jongens-en-meisj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Pedagogiek</a:t>
            </a:r>
            <a:endParaRPr lang="nl-NL" dirty="0"/>
          </a:p>
        </p:txBody>
      </p:sp>
      <p:sp>
        <p:nvSpPr>
          <p:cNvPr id="3" name="Ondertitel 2"/>
          <p:cNvSpPr>
            <a:spLocks noGrp="1"/>
          </p:cNvSpPr>
          <p:nvPr>
            <p:ph type="subTitle" idx="1"/>
          </p:nvPr>
        </p:nvSpPr>
        <p:spPr/>
        <p:txBody>
          <a:bodyPr/>
          <a:lstStyle/>
          <a:p>
            <a:r>
              <a:rPr lang="nl-NL" dirty="0" smtClean="0"/>
              <a:t>Les 5</a:t>
            </a:r>
            <a:endParaRPr lang="nl-NL" dirty="0"/>
          </a:p>
        </p:txBody>
      </p:sp>
    </p:spTree>
    <p:extLst>
      <p:ext uri="{BB962C8B-B14F-4D97-AF65-F5344CB8AC3E}">
        <p14:creationId xmlns:p14="http://schemas.microsoft.com/office/powerpoint/2010/main" val="114106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Programma</a:t>
            </a:r>
            <a:endParaRPr lang="nl-NL" dirty="0"/>
          </a:p>
        </p:txBody>
      </p:sp>
      <p:sp>
        <p:nvSpPr>
          <p:cNvPr id="3" name="Tijdelijke aanduiding voor inhoud 2"/>
          <p:cNvSpPr>
            <a:spLocks noGrp="1"/>
          </p:cNvSpPr>
          <p:nvPr>
            <p:ph idx="1"/>
          </p:nvPr>
        </p:nvSpPr>
        <p:spPr/>
        <p:txBody>
          <a:bodyPr/>
          <a:lstStyle/>
          <a:p>
            <a:r>
              <a:rPr lang="nl-NL" dirty="0" smtClean="0"/>
              <a:t>Groepjes nog presenteren cultuur of geloof ik beeld</a:t>
            </a:r>
          </a:p>
          <a:p>
            <a:r>
              <a:rPr lang="nl-NL" dirty="0" smtClean="0"/>
              <a:t>Presentaties </a:t>
            </a:r>
            <a:r>
              <a:rPr lang="nl-NL" dirty="0" smtClean="0"/>
              <a:t>inplannen</a:t>
            </a:r>
          </a:p>
          <a:p>
            <a:r>
              <a:rPr lang="nl-NL" dirty="0" smtClean="0"/>
              <a:t>Verschillen tussen jongens en meisjes</a:t>
            </a:r>
            <a:endParaRPr lang="nl-NL" dirty="0"/>
          </a:p>
        </p:txBody>
      </p:sp>
    </p:spTree>
    <p:extLst>
      <p:ext uri="{BB962C8B-B14F-4D97-AF65-F5344CB8AC3E}">
        <p14:creationId xmlns:p14="http://schemas.microsoft.com/office/powerpoint/2010/main" val="1947319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Presentaties</a:t>
            </a:r>
            <a:br>
              <a:rPr lang="nl-NL" dirty="0" smtClean="0"/>
            </a:br>
            <a:r>
              <a:rPr lang="nl-NL" dirty="0" smtClean="0"/>
              <a:t>Opdracht cultuur of geloof </a:t>
            </a:r>
            <a:r>
              <a:rPr lang="nl-NL" smtClean="0"/>
              <a:t>ik beeld</a:t>
            </a:r>
            <a:endParaRPr lang="nl-NL"/>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1256868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Presentatie eindopdracht</a:t>
            </a:r>
            <a:endParaRPr lang="nl-NL" dirty="0"/>
          </a:p>
        </p:txBody>
      </p:sp>
      <p:sp>
        <p:nvSpPr>
          <p:cNvPr id="3" name="Tijdelijke aanduiding voor inhoud 2"/>
          <p:cNvSpPr>
            <a:spLocks noGrp="1"/>
          </p:cNvSpPr>
          <p:nvPr>
            <p:ph idx="1"/>
          </p:nvPr>
        </p:nvSpPr>
        <p:spPr/>
        <p:txBody>
          <a:bodyPr/>
          <a:lstStyle/>
          <a:p>
            <a:r>
              <a:rPr lang="nl-NL" dirty="0" smtClean="0"/>
              <a:t>Op papier je naam opschrijven, evenredige verdeling!</a:t>
            </a:r>
          </a:p>
          <a:p>
            <a:pPr marL="0" indent="0">
              <a:buNone/>
            </a:pPr>
            <a:endParaRPr lang="nl-NL" dirty="0"/>
          </a:p>
        </p:txBody>
      </p:sp>
    </p:spTree>
    <p:extLst>
      <p:ext uri="{BB962C8B-B14F-4D97-AF65-F5344CB8AC3E}">
        <p14:creationId xmlns:p14="http://schemas.microsoft.com/office/powerpoint/2010/main" val="1565355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verschillen</a:t>
            </a:r>
            <a:endParaRPr lang="nl-NL" dirty="0"/>
          </a:p>
        </p:txBody>
      </p:sp>
      <p:sp>
        <p:nvSpPr>
          <p:cNvPr id="3" name="Tijdelijke aanduiding voor inhoud 2"/>
          <p:cNvSpPr>
            <a:spLocks noGrp="1"/>
          </p:cNvSpPr>
          <p:nvPr>
            <p:ph idx="1"/>
          </p:nvPr>
        </p:nvSpPr>
        <p:spPr>
          <a:xfrm>
            <a:off x="1467556" y="1682043"/>
            <a:ext cx="10464800" cy="4933245"/>
          </a:xfrm>
        </p:spPr>
        <p:txBody>
          <a:bodyPr>
            <a:normAutofit/>
          </a:bodyPr>
          <a:lstStyle/>
          <a:p>
            <a:r>
              <a:rPr lang="nl-NL" dirty="0" smtClean="0"/>
              <a:t>In tweetal interviewvragen bedenken die te maken hebben met de verschillen tussen jongens en meisjes. Die schrijf je op en laat je zien aan de docent.</a:t>
            </a:r>
            <a:br>
              <a:rPr lang="nl-NL" dirty="0" smtClean="0"/>
            </a:br>
            <a:r>
              <a:rPr lang="nl-NL" dirty="0" smtClean="0"/>
              <a:t>Minimaal 7 vragen en maximaal 10 vragen</a:t>
            </a:r>
            <a:endParaRPr lang="nl-NL" dirty="0"/>
          </a:p>
          <a:p>
            <a:r>
              <a:rPr lang="nl-NL" dirty="0" smtClean="0"/>
              <a:t>Bij goedkeuring, loop in tweetal door het schoolgebouw en stel je de interviewvragen aan de personen die je tegenkomt</a:t>
            </a:r>
            <a:endParaRPr lang="nl-NL" dirty="0"/>
          </a:p>
          <a:p>
            <a:r>
              <a:rPr lang="nl-NL" dirty="0" smtClean="0"/>
              <a:t>Noteer en verzamel de antwoorden</a:t>
            </a:r>
          </a:p>
          <a:p>
            <a:r>
              <a:rPr lang="nl-NL" dirty="0" smtClean="0"/>
              <a:t>Vervolgens kom je terug en ga je in tweetal opzoek op internet naar bronnen en onderbouwing van de interviewvragen, kloppen de informatie die je hebt ingewonnen van de personen die je hebt aangesproken…</a:t>
            </a:r>
          </a:p>
          <a:p>
            <a:endParaRPr lang="nl-NL" dirty="0"/>
          </a:p>
          <a:p>
            <a:r>
              <a:rPr lang="nl-NL" dirty="0" smtClean="0"/>
              <a:t/>
            </a:r>
            <a:br>
              <a:rPr lang="nl-NL" dirty="0" smtClean="0"/>
            </a:br>
            <a:endParaRPr lang="nl-NL" dirty="0" smtClean="0"/>
          </a:p>
          <a:p>
            <a:endParaRPr lang="nl-NL" dirty="0"/>
          </a:p>
        </p:txBody>
      </p:sp>
    </p:spTree>
    <p:extLst>
      <p:ext uri="{BB962C8B-B14F-4D97-AF65-F5344CB8AC3E}">
        <p14:creationId xmlns:p14="http://schemas.microsoft.com/office/powerpoint/2010/main" val="2172155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Video</a:t>
            </a:r>
            <a:endParaRPr lang="nl-NL" dirty="0"/>
          </a:p>
        </p:txBody>
      </p:sp>
      <p:sp>
        <p:nvSpPr>
          <p:cNvPr id="3" name="Tijdelijke aanduiding voor inhoud 2"/>
          <p:cNvSpPr>
            <a:spLocks noGrp="1"/>
          </p:cNvSpPr>
          <p:nvPr>
            <p:ph idx="1"/>
          </p:nvPr>
        </p:nvSpPr>
        <p:spPr/>
        <p:txBody>
          <a:bodyPr/>
          <a:lstStyle/>
          <a:p>
            <a:r>
              <a:rPr lang="nl-NL" dirty="0"/>
              <a:t>Psycholoog en onderzoeker Martine </a:t>
            </a:r>
            <a:r>
              <a:rPr lang="nl-NL" dirty="0" err="1"/>
              <a:t>Delfos</a:t>
            </a:r>
            <a:r>
              <a:rPr lang="nl-NL" dirty="0"/>
              <a:t> legt uit wat de belangrijkste verschillen zijn en hoe je hier als leraar rekening mee kunt houden in het leerproces</a:t>
            </a:r>
            <a:r>
              <a:rPr lang="nl-NL" dirty="0" smtClean="0"/>
              <a:t>.</a:t>
            </a:r>
            <a:r>
              <a:rPr lang="nl-NL" b="1" dirty="0" smtClean="0"/>
              <a:t/>
            </a:r>
            <a:br>
              <a:rPr lang="nl-NL" b="1" dirty="0" smtClean="0"/>
            </a:br>
            <a:r>
              <a:rPr lang="nl-NL" dirty="0" smtClean="0">
                <a:hlinkClick r:id="rId2"/>
              </a:rPr>
              <a:t>https</a:t>
            </a:r>
            <a:r>
              <a:rPr lang="nl-NL" dirty="0">
                <a:hlinkClick r:id="rId2"/>
              </a:rPr>
              <a:t>://www.leraar24.nl/69566/verschillen-in-taalontwikkeling-bij-jongens-en-meisjes/</a:t>
            </a:r>
            <a:endParaRPr lang="nl-NL" dirty="0"/>
          </a:p>
        </p:txBody>
      </p:sp>
    </p:spTree>
    <p:extLst>
      <p:ext uri="{BB962C8B-B14F-4D97-AF65-F5344CB8AC3E}">
        <p14:creationId xmlns:p14="http://schemas.microsoft.com/office/powerpoint/2010/main" val="466223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t>- wat zijn de verschillen tussen de jongens en meisjes?</a:t>
            </a:r>
            <a:r>
              <a:rPr lang="nl-NL" i="1" dirty="0"/>
              <a:t/>
            </a:r>
            <a:br>
              <a:rPr lang="nl-NL" i="1" dirty="0"/>
            </a:br>
            <a:r>
              <a:rPr lang="nl-NL" i="1" dirty="0"/>
              <a:t>- </a:t>
            </a:r>
            <a:r>
              <a:rPr lang="nl-NL" dirty="0"/>
              <a:t>Waarom zijn er verschillen tussen jongens en meisjes?</a:t>
            </a:r>
            <a:endParaRPr lang="nl-NL" dirty="0" smtClean="0"/>
          </a:p>
          <a:p>
            <a:r>
              <a:rPr lang="nl-NL" dirty="0" smtClean="0"/>
              <a:t>- </a:t>
            </a:r>
            <a:r>
              <a:rPr lang="nl-NL" dirty="0"/>
              <a:t>Hoe zou het zijn als er geen verschil zou zijn tussen jongens en meisjes?</a:t>
            </a:r>
            <a:br>
              <a:rPr lang="nl-NL" dirty="0"/>
            </a:br>
            <a:r>
              <a:rPr lang="nl-NL" dirty="0"/>
              <a:t>- Als er geen verschil meer zou zijn tussen jongens en meisjes, hoe zouden we er dan uit zien?</a:t>
            </a:r>
            <a:br>
              <a:rPr lang="nl-NL" dirty="0"/>
            </a:br>
            <a:r>
              <a:rPr lang="nl-NL" dirty="0"/>
              <a:t>- Zijn de verschillen tussen jongen en meisje gekomen door de opvoeding of word je zo geboren, met al die verschillen?</a:t>
            </a:r>
          </a:p>
          <a:p>
            <a:endParaRPr lang="nl-NL" dirty="0"/>
          </a:p>
        </p:txBody>
      </p:sp>
    </p:spTree>
    <p:extLst>
      <p:ext uri="{BB962C8B-B14F-4D97-AF65-F5344CB8AC3E}">
        <p14:creationId xmlns:p14="http://schemas.microsoft.com/office/powerpoint/2010/main" val="302111797"/>
      </p:ext>
    </p:extLst>
  </p:cSld>
  <p:clrMapOvr>
    <a:masterClrMapping/>
  </p:clrMapOvr>
</p:sld>
</file>

<file path=ppt/theme/theme1.xml><?xml version="1.0" encoding="utf-8"?>
<a:theme xmlns:a="http://schemas.openxmlformats.org/drawingml/2006/main" name="Sliert">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6BE820959FE94AAA8733DABD810C8C" ma:contentTypeVersion="2" ma:contentTypeDescription="Een nieuw document maken." ma:contentTypeScope="" ma:versionID="c92ab4e9550f8fb0b69ccd2dfb47e777">
  <xsd:schema xmlns:xsd="http://www.w3.org/2001/XMLSchema" xmlns:xs="http://www.w3.org/2001/XMLSchema" xmlns:p="http://schemas.microsoft.com/office/2006/metadata/properties" xmlns:ns2="01223b60-63e6-4875-a8f7-baba26dd86ab" targetNamespace="http://schemas.microsoft.com/office/2006/metadata/properties" ma:root="true" ma:fieldsID="0203319708224732e97b23e78d2c212b" ns2:_="">
    <xsd:import namespace="01223b60-63e6-4875-a8f7-baba26dd86ab"/>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223b60-63e6-4875-a8f7-baba26dd86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C2CA2B-1872-490A-8A35-F2F111ADEEEB}">
  <ds:schemaRefs>
    <ds:schemaRef ds:uri="http://purl.org/dc/elements/1.1/"/>
    <ds:schemaRef ds:uri="http://schemas.microsoft.com/office/2006/metadata/properties"/>
    <ds:schemaRef ds:uri="ae88b579-0995-42e4-96ef-e06a7a57ddf9"/>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baa8c48b-5f73-4068-bac6-831706ff2add"/>
    <ds:schemaRef ds:uri="http://www.w3.org/XML/1998/namespace"/>
  </ds:schemaRefs>
</ds:datastoreItem>
</file>

<file path=customXml/itemProps2.xml><?xml version="1.0" encoding="utf-8"?>
<ds:datastoreItem xmlns:ds="http://schemas.openxmlformats.org/officeDocument/2006/customXml" ds:itemID="{A9948CD1-DCB4-4A4C-A122-B365E13C53EA}">
  <ds:schemaRefs>
    <ds:schemaRef ds:uri="http://schemas.microsoft.com/sharepoint/v3/contenttype/forms"/>
  </ds:schemaRefs>
</ds:datastoreItem>
</file>

<file path=customXml/itemProps3.xml><?xml version="1.0" encoding="utf-8"?>
<ds:datastoreItem xmlns:ds="http://schemas.openxmlformats.org/officeDocument/2006/customXml" ds:itemID="{E676E50E-21D8-4018-A404-CEA0C4F2E720}"/>
</file>

<file path=docProps/app.xml><?xml version="1.0" encoding="utf-8"?>
<Properties xmlns="http://schemas.openxmlformats.org/officeDocument/2006/extended-properties" xmlns:vt="http://schemas.openxmlformats.org/officeDocument/2006/docPropsVTypes">
  <Template>Wisp</Template>
  <TotalTime>446</TotalTime>
  <Words>99</Words>
  <Application>Microsoft Office PowerPoint</Application>
  <PresentationFormat>Breedbeeld</PresentationFormat>
  <Paragraphs>20</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Century Gothic</vt:lpstr>
      <vt:lpstr>Wingdings 3</vt:lpstr>
      <vt:lpstr>Sliert</vt:lpstr>
      <vt:lpstr>Pedagogiek</vt:lpstr>
      <vt:lpstr>Programma</vt:lpstr>
      <vt:lpstr>Presentaties Opdracht cultuur of geloof ik beeld</vt:lpstr>
      <vt:lpstr>Presentatie eindopdracht</vt:lpstr>
      <vt:lpstr>Opdracht verschillen</vt:lpstr>
      <vt:lpstr>Video</vt:lpstr>
      <vt:lpstr>PowerPoint-presentatie</vt:lpstr>
    </vt:vector>
  </TitlesOfParts>
  <Company>Kien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Pedagogiek</dc:title>
  <dc:creator>Btisame el Ajjouri</dc:creator>
  <cp:lastModifiedBy>Btisame el Ajjouri</cp:lastModifiedBy>
  <cp:revision>7</cp:revision>
  <dcterms:created xsi:type="dcterms:W3CDTF">2019-12-12T07:24:30Z</dcterms:created>
  <dcterms:modified xsi:type="dcterms:W3CDTF">2019-12-12T15:07:05Z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0x010100166BE820959FE94AAA8733DABD810C8C</vt:lpwstr>
  </property>
</Properties>
</file>