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22"/>
  </p:notesMasterIdLst>
  <p:sldIdLst>
    <p:sldId id="256" r:id="rId5"/>
    <p:sldId id="257" r:id="rId6"/>
    <p:sldId id="260" r:id="rId7"/>
    <p:sldId id="272" r:id="rId8"/>
    <p:sldId id="258" r:id="rId9"/>
    <p:sldId id="261" r:id="rId10"/>
    <p:sldId id="264" r:id="rId11"/>
    <p:sldId id="262" r:id="rId12"/>
    <p:sldId id="263" r:id="rId13"/>
    <p:sldId id="268" r:id="rId14"/>
    <p:sldId id="269" r:id="rId15"/>
    <p:sldId id="271" r:id="rId16"/>
    <p:sldId id="270" r:id="rId17"/>
    <p:sldId id="265" r:id="rId18"/>
    <p:sldId id="259" r:id="rId19"/>
    <p:sldId id="266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C0121-0E40-49E3-B780-C88AD1B1038E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0596B-7E8C-48E1-A21B-813EDE534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58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Opdracht:</a:t>
            </a:r>
            <a:r>
              <a:rPr lang="nl-NL" baseline="0" dirty="0" smtClean="0"/>
              <a:t> interculturele ervaring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0596B-7E8C-48E1-A21B-813EDE5346C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1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85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5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9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19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7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7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7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2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98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6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Pedagogiek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23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Diversiteit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 smtClean="0"/>
              <a:t>Diversiteit heeft te maken met het leren omgaan met verschillen tussen mensen.</a:t>
            </a:r>
          </a:p>
          <a:p>
            <a:r>
              <a:rPr lang="nl-NL" sz="3600" dirty="0" smtClean="0"/>
              <a:t>Welke twee tops-tips kun je geven voor het omgaan met diversiteit?</a:t>
            </a:r>
          </a:p>
          <a:p>
            <a:r>
              <a:rPr lang="nl-NL" sz="3600" dirty="0" smtClean="0"/>
              <a:t>Schrijf jouw tops-tips op een post-</a:t>
            </a:r>
            <a:r>
              <a:rPr lang="nl-NL" sz="3600" dirty="0" err="1" smtClean="0"/>
              <a:t>its</a:t>
            </a:r>
            <a:endParaRPr lang="nl-NL" sz="3600" dirty="0" smtClean="0"/>
          </a:p>
          <a:p>
            <a:endParaRPr lang="nl-NL" dirty="0"/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08" y="4093028"/>
            <a:ext cx="2764972" cy="276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67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Culturele 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 Mensen </a:t>
            </a:r>
            <a:r>
              <a:rPr lang="nl-NL" dirty="0"/>
              <a:t>komen, mensen </a:t>
            </a:r>
            <a:r>
              <a:rPr lang="nl-NL" dirty="0" smtClean="0"/>
              <a:t>gaan met </a:t>
            </a:r>
            <a:r>
              <a:rPr lang="nl-NL" dirty="0"/>
              <a:t>eigen </a:t>
            </a:r>
            <a:r>
              <a:rPr lang="nl-NL" dirty="0" smtClean="0"/>
              <a:t>gebruiken, </a:t>
            </a:r>
            <a:r>
              <a:rPr lang="nl-NL" dirty="0"/>
              <a:t>tradities en geloof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</a:t>
            </a:r>
            <a:r>
              <a:rPr lang="nl-NL" dirty="0"/>
              <a:t>dit maakt nl een </a:t>
            </a:r>
            <a:r>
              <a:rPr lang="nl-NL" dirty="0" smtClean="0"/>
              <a:t>multiculturele samenleving.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 dirty="0" smtClean="0"/>
              <a:t>Multi </a:t>
            </a:r>
            <a:r>
              <a:rPr lang="nl-NL" dirty="0"/>
              <a:t>culturele samenleving: </a:t>
            </a:r>
            <a:r>
              <a:rPr lang="nl-NL" i="1" dirty="0"/>
              <a:t>maatschappij waarin mensen met verschillende culturele achtergronden op basis van gelijkwaardigheid naast en door elkaar leven.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49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Culturele 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</a:t>
            </a:r>
            <a:r>
              <a:rPr lang="nl-NL" dirty="0" smtClean="0"/>
              <a:t>NL 150 </a:t>
            </a:r>
            <a:r>
              <a:rPr lang="nl-NL" dirty="0"/>
              <a:t>verschillende nationaliteiten. Zo ook op kinderdagverblijven en onderwijs. </a:t>
            </a:r>
          </a:p>
          <a:p>
            <a:endParaRPr lang="nl-NL" i="1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 je kunnen allemaal kunnen doen om dichter tot elkaar te komen?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621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Culturele samenleving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Tips: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 smtClean="0"/>
              <a:t> Bezoek </a:t>
            </a:r>
            <a:r>
              <a:rPr lang="nl-NL" dirty="0"/>
              <a:t>markten, toko’s </a:t>
            </a:r>
            <a:r>
              <a:rPr lang="nl-NL" dirty="0" err="1"/>
              <a:t>enz</a:t>
            </a:r>
            <a:r>
              <a:rPr lang="nl-NL" dirty="0"/>
              <a:t> van andere </a:t>
            </a:r>
            <a:r>
              <a:rPr lang="nl-NL" dirty="0" smtClean="0"/>
              <a:t>culturen.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 dirty="0" smtClean="0"/>
              <a:t>Leer </a:t>
            </a:r>
            <a:r>
              <a:rPr lang="nl-NL" dirty="0"/>
              <a:t>een paar woordjes in een andere taal. Handig + </a:t>
            </a:r>
            <a:r>
              <a:rPr lang="nl-NL" dirty="0" smtClean="0"/>
              <a:t>ijsbreker.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 dirty="0" smtClean="0"/>
              <a:t>Wees nieuwsgierig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 dirty="0" smtClean="0"/>
              <a:t>Toon </a:t>
            </a:r>
            <a:r>
              <a:rPr lang="nl-NL" dirty="0"/>
              <a:t>belangstelling voor andere </a:t>
            </a:r>
            <a:r>
              <a:rPr lang="nl-NL" dirty="0" smtClean="0"/>
              <a:t>gewoonten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 dirty="0" smtClean="0"/>
              <a:t>Stel </a:t>
            </a:r>
            <a:r>
              <a:rPr lang="nl-NL" dirty="0"/>
              <a:t>vragen als je iets niet begrijpt. Probeer achtergrond te begrijpen</a:t>
            </a:r>
          </a:p>
          <a:p>
            <a:r>
              <a:rPr lang="nl-NL" i="1" dirty="0"/>
              <a:t>Je hoeft en kunt niet alles weten en begrijpen, het gaat er om dat je je best doet voor de ander en open staat. Zo kan de ander zich welkom voelen. </a:t>
            </a:r>
          </a:p>
        </p:txBody>
      </p:sp>
    </p:spTree>
    <p:extLst>
      <p:ext uri="{BB962C8B-B14F-4D97-AF65-F5344CB8AC3E}">
        <p14:creationId xmlns:p14="http://schemas.microsoft.com/office/powerpoint/2010/main" val="311998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/>
              <a:t>opdracht </a:t>
            </a:r>
            <a:r>
              <a:rPr lang="nl-NL" dirty="0" smtClean="0"/>
              <a:t>gaat als volgt: </a:t>
            </a:r>
            <a:r>
              <a:rPr lang="nl-NL" dirty="0"/>
              <a:t>zoek binnen </a:t>
            </a:r>
            <a:r>
              <a:rPr lang="nl-NL" dirty="0" smtClean="0"/>
              <a:t>5 </a:t>
            </a:r>
            <a:r>
              <a:rPr lang="nl-NL" dirty="0"/>
              <a:t>minuten zo veel mogelijk overeenkomsten en schrijf deze op. Welk groepje er na </a:t>
            </a:r>
            <a:r>
              <a:rPr lang="nl-NL" dirty="0" smtClean="0"/>
              <a:t>5 </a:t>
            </a:r>
            <a:r>
              <a:rPr lang="nl-NL" dirty="0"/>
              <a:t>minuten de meeste heeft, heeft gewonnen.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Klassikaal bevindingen met elkaar delen…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743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63072" cy="4224528"/>
          </a:xfrm>
        </p:spPr>
        <p:txBody>
          <a:bodyPr/>
          <a:lstStyle/>
          <a:p>
            <a:r>
              <a:rPr lang="nl-NL" dirty="0" smtClean="0"/>
              <a:t>Wie ben je (beschrijf jezelf) en tot </a:t>
            </a:r>
            <a:r>
              <a:rPr lang="nl-NL" dirty="0"/>
              <a:t>welke groep behoor jij</a:t>
            </a:r>
            <a:r>
              <a:rPr lang="nl-NL" dirty="0" smtClean="0"/>
              <a:t>?  </a:t>
            </a:r>
          </a:p>
          <a:p>
            <a:r>
              <a:rPr lang="nl-NL" dirty="0" smtClean="0"/>
              <a:t>Dit doe je individueel en schrijf je op papier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 descr="Afbeeldingsresultaat voor wie ben i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24" y="3574473"/>
            <a:ext cx="3012931" cy="252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Afbeeldingsresultaat voor gro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490" y="3120452"/>
            <a:ext cx="3685309" cy="339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381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Terugblikken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De student heeft een reflectie over eigen identiteit gemaakt.</a:t>
            </a:r>
          </a:p>
          <a:p>
            <a:pPr lvl="0"/>
            <a:r>
              <a:rPr lang="nl-NL" dirty="0"/>
              <a:t>De student is geïnformeerd over opdracht interculturele ervaring</a:t>
            </a:r>
          </a:p>
          <a:p>
            <a:r>
              <a:rPr lang="nl-NL" dirty="0"/>
              <a:t>De student heeft kennis van de begrippen m.b.t. de culturele samenleving.</a:t>
            </a:r>
          </a:p>
        </p:txBody>
      </p:sp>
    </p:spTree>
    <p:extLst>
      <p:ext uri="{BB962C8B-B14F-4D97-AF65-F5344CB8AC3E}">
        <p14:creationId xmlns:p14="http://schemas.microsoft.com/office/powerpoint/2010/main" val="1233829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l-NL" dirty="0" smtClean="0"/>
              <a:t>Studentenhandleiding voor jezelf goed doornemen. Neem je vragen mee naar de volgende </a:t>
            </a:r>
            <a:r>
              <a:rPr lang="nl-NL" smtClean="0"/>
              <a:t>les!</a:t>
            </a:r>
          </a:p>
          <a:p>
            <a:pPr fontAlgn="base"/>
            <a:r>
              <a:rPr lang="nl-NL" smtClean="0"/>
              <a:t>Diversiteit </a:t>
            </a:r>
            <a:r>
              <a:rPr lang="nl-NL" dirty="0"/>
              <a:t>in de maatschappij: hoofdstuk 5.6 t/m 5.7.5</a:t>
            </a:r>
          </a:p>
        </p:txBody>
      </p:sp>
    </p:spTree>
    <p:extLst>
      <p:ext uri="{BB962C8B-B14F-4D97-AF65-F5344CB8AC3E}">
        <p14:creationId xmlns:p14="http://schemas.microsoft.com/office/powerpoint/2010/main" val="358090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5856" y="2258291"/>
            <a:ext cx="9968346" cy="40510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 </a:t>
            </a:r>
            <a:r>
              <a:rPr lang="nl-NL" dirty="0" smtClean="0"/>
              <a:t>Vorige periode evalueren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Hoe </a:t>
            </a:r>
            <a:r>
              <a:rPr lang="nl-NL" dirty="0" smtClean="0"/>
              <a:t>ziet het vak er uit dit blok?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</a:t>
            </a:r>
            <a:r>
              <a:rPr lang="nl-NL" dirty="0" smtClean="0"/>
              <a:t>Doelen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 </a:t>
            </a:r>
            <a:r>
              <a:rPr lang="nl-NL" dirty="0" err="1" smtClean="0"/>
              <a:t>Mindmap</a:t>
            </a: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Groepsopdracht</a:t>
            </a: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dirty="0" smtClean="0"/>
              <a:t> Individuele opdracht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</a:t>
            </a:r>
            <a:r>
              <a:rPr lang="nl-NL" dirty="0" smtClean="0"/>
              <a:t>Terugblikken doelen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 </a:t>
            </a:r>
            <a:r>
              <a:rPr lang="nl-NL" dirty="0" smtClean="0"/>
              <a:t>Huiswerk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21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De student heeft een reflectie over eigen identiteit gemaakt.</a:t>
            </a:r>
          </a:p>
          <a:p>
            <a:pPr lvl="0"/>
            <a:r>
              <a:rPr lang="nl-NL" dirty="0" smtClean="0"/>
              <a:t>De student is geïnformeerd over opdracht interculturele ervaring</a:t>
            </a:r>
          </a:p>
          <a:p>
            <a:r>
              <a:rPr lang="nl-NL" dirty="0" smtClean="0"/>
              <a:t>De student heeft kennis van de begrippen m.b.t. de culturele samenleving.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47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Periode 1: evalueren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hebben jullie periode 1 ervaren?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Welke onderwerpen zijn bijgebleven?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15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ziet het vak er uit dit blok?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189018"/>
            <a:ext cx="10364308" cy="4120342"/>
          </a:xfrm>
        </p:spPr>
        <p:txBody>
          <a:bodyPr/>
          <a:lstStyle/>
          <a:p>
            <a:r>
              <a:rPr lang="nl-NL" sz="2800" dirty="0" smtClean="0"/>
              <a:t>Individueel de volgende vragen beantwoorden:</a:t>
            </a:r>
            <a:br>
              <a:rPr lang="nl-NL" sz="2800" dirty="0" smtClean="0"/>
            </a:b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 Welke onderwerpen gaan we de komende periode behandelen?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/>
              <a:t> </a:t>
            </a:r>
            <a:r>
              <a:rPr lang="nl-NL" sz="2800" dirty="0" smtClean="0"/>
              <a:t>Wat is de toetsing?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/>
              <a:t> </a:t>
            </a:r>
            <a:r>
              <a:rPr lang="nl-NL" sz="2800" dirty="0" smtClean="0"/>
              <a:t>Wat staat er in het beoordelingsformulier?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Wanneer rond je dit vak af?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Wanneer zullen de presentaties gehouden worden?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176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Mindmap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207" y="1584543"/>
            <a:ext cx="6343470" cy="392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4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 cultuur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Cultuur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i="1" dirty="0"/>
              <a:t>het geheel aan normen, waarden, opvattingen en gewoonten binnen een bepaalde groep of samenleving</a:t>
            </a:r>
            <a:r>
              <a:rPr lang="nl-NL" i="1" dirty="0" smtClean="0"/>
              <a:t>.</a:t>
            </a:r>
          </a:p>
          <a:p>
            <a:endParaRPr lang="nl-NL" dirty="0"/>
          </a:p>
          <a:p>
            <a:r>
              <a:rPr lang="nl-NL" dirty="0"/>
              <a:t>Tradities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i="1" dirty="0"/>
              <a:t>gebruiken en gewoonten die van de ene generatie op de andere worden doorgegeven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5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Diversiteit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roept dat bij jullie op?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999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 diversiteit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88274" y="2097088"/>
            <a:ext cx="10159137" cy="3694113"/>
          </a:xfrm>
        </p:spPr>
        <p:txBody>
          <a:bodyPr>
            <a:normAutofit/>
          </a:bodyPr>
          <a:lstStyle/>
          <a:p>
            <a:r>
              <a:rPr lang="nl-NL" dirty="0" smtClean="0"/>
              <a:t>Grote verscheidenheid. Diversiteit wil zeggen dat mensen verschillen in: </a:t>
            </a:r>
          </a:p>
          <a:p>
            <a:pPr marL="0" indent="0">
              <a:buNone/>
            </a:pPr>
            <a:r>
              <a:rPr lang="nl-NL" dirty="0" smtClean="0"/>
              <a:t>-afkomst</a:t>
            </a:r>
            <a:br>
              <a:rPr lang="nl-NL" dirty="0" smtClean="0"/>
            </a:br>
            <a:r>
              <a:rPr lang="nl-NL" dirty="0" smtClean="0"/>
              <a:t>- leeftijd</a:t>
            </a:r>
            <a:br>
              <a:rPr lang="nl-NL" dirty="0" smtClean="0"/>
            </a:br>
            <a:r>
              <a:rPr lang="nl-NL" dirty="0" smtClean="0"/>
              <a:t>- sekse</a:t>
            </a:r>
            <a:br>
              <a:rPr lang="nl-NL" dirty="0" smtClean="0"/>
            </a:br>
            <a:r>
              <a:rPr lang="nl-NL" dirty="0" smtClean="0"/>
              <a:t>- nationaliteit</a:t>
            </a:r>
            <a:br>
              <a:rPr lang="nl-NL" dirty="0" smtClean="0"/>
            </a:br>
            <a:r>
              <a:rPr lang="nl-NL" dirty="0" smtClean="0"/>
              <a:t>- seksuele geaardheid</a:t>
            </a:r>
            <a:br>
              <a:rPr lang="nl-NL" dirty="0" smtClean="0"/>
            </a:br>
            <a:r>
              <a:rPr lang="nl-NL" dirty="0" smtClean="0"/>
              <a:t>- religie</a:t>
            </a:r>
            <a:br>
              <a:rPr lang="nl-NL" dirty="0" smtClean="0"/>
            </a:br>
            <a:r>
              <a:rPr lang="nl-NL" dirty="0" smtClean="0"/>
              <a:t>- taal etc.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51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Roodoran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BE820959FE94AAA8733DABD810C8C" ma:contentTypeVersion="2" ma:contentTypeDescription="Een nieuw document maken." ma:contentTypeScope="" ma:versionID="c92ab4e9550f8fb0b69ccd2dfb47e777">
  <xsd:schema xmlns:xsd="http://www.w3.org/2001/XMLSchema" xmlns:xs="http://www.w3.org/2001/XMLSchema" xmlns:p="http://schemas.microsoft.com/office/2006/metadata/properties" xmlns:ns2="01223b60-63e6-4875-a8f7-baba26dd86ab" targetNamespace="http://schemas.microsoft.com/office/2006/metadata/properties" ma:root="true" ma:fieldsID="0203319708224732e97b23e78d2c212b" ns2:_="">
    <xsd:import namespace="01223b60-63e6-4875-a8f7-baba26dd86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223b60-63e6-4875-a8f7-baba26dd86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7323A-B5E3-42FB-A683-7D39F1D990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20C0C7-BB04-40F4-954E-E95A9C74D100}"/>
</file>

<file path=customXml/itemProps3.xml><?xml version="1.0" encoding="utf-8"?>
<ds:datastoreItem xmlns:ds="http://schemas.openxmlformats.org/officeDocument/2006/customXml" ds:itemID="{3506695C-0955-4DEE-9954-0939324994B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ae88b579-0995-42e4-96ef-e06a7a57ddf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a8c48b-5f73-4068-bac6-831706ff2ad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339</TotalTime>
  <Words>466</Words>
  <Application>Microsoft Office PowerPoint</Application>
  <PresentationFormat>Breedbeeld</PresentationFormat>
  <Paragraphs>73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Pedagogiek</vt:lpstr>
      <vt:lpstr>Programma</vt:lpstr>
      <vt:lpstr>Doelen</vt:lpstr>
      <vt:lpstr>Periode 1: evalueren</vt:lpstr>
      <vt:lpstr>Hoe ziet het vak er uit dit blok?</vt:lpstr>
      <vt:lpstr>Mindmap</vt:lpstr>
      <vt:lpstr>Definitie cultuur</vt:lpstr>
      <vt:lpstr>Diversiteit</vt:lpstr>
      <vt:lpstr>Definitie diversiteit</vt:lpstr>
      <vt:lpstr>Diversiteit</vt:lpstr>
      <vt:lpstr>Culturele samenleving</vt:lpstr>
      <vt:lpstr>Culturele samenleving</vt:lpstr>
      <vt:lpstr>Culturele samenleving</vt:lpstr>
      <vt:lpstr>Groepsopdracht</vt:lpstr>
      <vt:lpstr>Opdracht</vt:lpstr>
      <vt:lpstr>Terugblikken doelen</vt:lpstr>
      <vt:lpstr>Huiswerk volgende week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Pedagogiek</dc:title>
  <dc:creator>Btisame el Ajjouri</dc:creator>
  <cp:lastModifiedBy>Btisame el Ajjouri</cp:lastModifiedBy>
  <cp:revision>20</cp:revision>
  <dcterms:created xsi:type="dcterms:W3CDTF">2018-11-13T14:02:53Z</dcterms:created>
  <dcterms:modified xsi:type="dcterms:W3CDTF">2019-11-21T07:16:35Z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0x010100166BE820959FE94AAA8733DABD810C8C</vt:lpwstr>
  </property>
</Properties>
</file>