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4"/>
  </p:sldMasterIdLst>
  <p:notesMasterIdLst>
    <p:notesMasterId r:id="rId11"/>
  </p:notesMasterIdLst>
  <p:sldIdLst>
    <p:sldId id="300" r:id="rId5"/>
    <p:sldId id="257" r:id="rId6"/>
    <p:sldId id="400" r:id="rId7"/>
    <p:sldId id="403" r:id="rId8"/>
    <p:sldId id="402" r:id="rId9"/>
    <p:sldId id="405"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B7CE"/>
    <a:srgbClr val="9E9F9E"/>
    <a:srgbClr val="7F807F"/>
    <a:srgbClr val="00A7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9B9625-6494-E248-AAED-3324BAC2B41E}" v="134" dt="2021-03-03T13:07:35.156"/>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3" autoAdjust="0"/>
    <p:restoredTop sz="79975" autoAdjust="0"/>
  </p:normalViewPr>
  <p:slideViewPr>
    <p:cSldViewPr snapToGrid="0">
      <p:cViewPr varScale="1">
        <p:scale>
          <a:sx n="70" d="100"/>
          <a:sy n="70" d="100"/>
        </p:scale>
        <p:origin x="103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ane Sterrenburg" userId="d1bef802-c91e-4218-b9fa-7ba68a388c33" providerId="ADAL" clId="{796B6575-CF12-704F-BE6A-6B4FC10960E6}"/>
    <pc:docChg chg="custSel addSld modSld sldOrd">
      <pc:chgData name="Liane Sterrenburg" userId="d1bef802-c91e-4218-b9fa-7ba68a388c33" providerId="ADAL" clId="{796B6575-CF12-704F-BE6A-6B4FC10960E6}" dt="2020-09-22T09:27:13.875" v="477" actId="20577"/>
      <pc:docMkLst>
        <pc:docMk/>
      </pc:docMkLst>
      <pc:sldChg chg="modSp">
        <pc:chgData name="Liane Sterrenburg" userId="d1bef802-c91e-4218-b9fa-7ba68a388c33" providerId="ADAL" clId="{796B6575-CF12-704F-BE6A-6B4FC10960E6}" dt="2020-09-22T09:20:35.877" v="84" actId="14100"/>
        <pc:sldMkLst>
          <pc:docMk/>
          <pc:sldMk cId="2414402089" sldId="315"/>
        </pc:sldMkLst>
        <pc:spChg chg="mod">
          <ac:chgData name="Liane Sterrenburg" userId="d1bef802-c91e-4218-b9fa-7ba68a388c33" providerId="ADAL" clId="{796B6575-CF12-704F-BE6A-6B4FC10960E6}" dt="2020-09-22T09:20:05.880" v="18" actId="20577"/>
          <ac:spMkLst>
            <pc:docMk/>
            <pc:sldMk cId="2414402089" sldId="315"/>
            <ac:spMk id="2" creationId="{00000000-0000-0000-0000-000000000000}"/>
          </ac:spMkLst>
        </pc:spChg>
        <pc:spChg chg="mod">
          <ac:chgData name="Liane Sterrenburg" userId="d1bef802-c91e-4218-b9fa-7ba68a388c33" providerId="ADAL" clId="{796B6575-CF12-704F-BE6A-6B4FC10960E6}" dt="2020-09-22T09:20:35.877" v="84" actId="14100"/>
          <ac:spMkLst>
            <pc:docMk/>
            <pc:sldMk cId="2414402089" sldId="315"/>
            <ac:spMk id="3" creationId="{00000000-0000-0000-0000-000000000000}"/>
          </ac:spMkLst>
        </pc:spChg>
      </pc:sldChg>
      <pc:sldChg chg="ord">
        <pc:chgData name="Liane Sterrenburg" userId="d1bef802-c91e-4218-b9fa-7ba68a388c33" providerId="ADAL" clId="{796B6575-CF12-704F-BE6A-6B4FC10960E6}" dt="2020-09-22T09:23:02.938" v="86" actId="1076"/>
        <pc:sldMkLst>
          <pc:docMk/>
          <pc:sldMk cId="3413353177" sldId="322"/>
        </pc:sldMkLst>
      </pc:sldChg>
      <pc:sldChg chg="modSp new">
        <pc:chgData name="Liane Sterrenburg" userId="d1bef802-c91e-4218-b9fa-7ba68a388c33" providerId="ADAL" clId="{796B6575-CF12-704F-BE6A-6B4FC10960E6}" dt="2020-09-22T09:27:13.875" v="477" actId="20577"/>
        <pc:sldMkLst>
          <pc:docMk/>
          <pc:sldMk cId="1110559420" sldId="323"/>
        </pc:sldMkLst>
        <pc:spChg chg="mod">
          <ac:chgData name="Liane Sterrenburg" userId="d1bef802-c91e-4218-b9fa-7ba68a388c33" providerId="ADAL" clId="{796B6575-CF12-704F-BE6A-6B4FC10960E6}" dt="2020-09-22T09:23:12.364" v="96" actId="20577"/>
          <ac:spMkLst>
            <pc:docMk/>
            <pc:sldMk cId="1110559420" sldId="323"/>
            <ac:spMk id="2" creationId="{B216D48B-5818-1643-8E6A-8EFD7A1CF9A1}"/>
          </ac:spMkLst>
        </pc:spChg>
        <pc:spChg chg="mod">
          <ac:chgData name="Liane Sterrenburg" userId="d1bef802-c91e-4218-b9fa-7ba68a388c33" providerId="ADAL" clId="{796B6575-CF12-704F-BE6A-6B4FC10960E6}" dt="2020-09-22T09:27:13.875" v="477" actId="20577"/>
          <ac:spMkLst>
            <pc:docMk/>
            <pc:sldMk cId="1110559420" sldId="323"/>
            <ac:spMk id="3" creationId="{BE70C68C-7D74-6141-BF89-4C6CF904C750}"/>
          </ac:spMkLst>
        </pc:spChg>
      </pc:sldChg>
    </pc:docChg>
  </pc:docChgLst>
  <pc:docChgLst>
    <pc:chgData name="Liane Sterrenburg" userId="d1bef802-c91e-4218-b9fa-7ba68a388c33" providerId="ADAL" clId="{889B9625-6494-E248-AAED-3324BAC2B41E}"/>
    <pc:docChg chg="custSel modSld">
      <pc:chgData name="Liane Sterrenburg" userId="d1bef802-c91e-4218-b9fa-7ba68a388c33" providerId="ADAL" clId="{889B9625-6494-E248-AAED-3324BAC2B41E}" dt="2021-03-03T13:07:35.156" v="133" actId="20577"/>
      <pc:docMkLst>
        <pc:docMk/>
      </pc:docMkLst>
      <pc:sldChg chg="modSp">
        <pc:chgData name="Liane Sterrenburg" userId="d1bef802-c91e-4218-b9fa-7ba68a388c33" providerId="ADAL" clId="{889B9625-6494-E248-AAED-3324BAC2B41E}" dt="2021-03-03T13:07:13.698" v="124" actId="20577"/>
        <pc:sldMkLst>
          <pc:docMk/>
          <pc:sldMk cId="3617874342" sldId="360"/>
        </pc:sldMkLst>
        <pc:spChg chg="mod">
          <ac:chgData name="Liane Sterrenburg" userId="d1bef802-c91e-4218-b9fa-7ba68a388c33" providerId="ADAL" clId="{889B9625-6494-E248-AAED-3324BAC2B41E}" dt="2021-03-03T13:07:13.698" v="124" actId="20577"/>
          <ac:spMkLst>
            <pc:docMk/>
            <pc:sldMk cId="3617874342" sldId="360"/>
            <ac:spMk id="3" creationId="{00000000-0000-0000-0000-000000000000}"/>
          </ac:spMkLst>
        </pc:spChg>
      </pc:sldChg>
      <pc:sldChg chg="modSp">
        <pc:chgData name="Liane Sterrenburg" userId="d1bef802-c91e-4218-b9fa-7ba68a388c33" providerId="ADAL" clId="{889B9625-6494-E248-AAED-3324BAC2B41E}" dt="2021-03-03T13:07:35.156" v="133" actId="20577"/>
        <pc:sldMkLst>
          <pc:docMk/>
          <pc:sldMk cId="740570820" sldId="361"/>
        </pc:sldMkLst>
        <pc:spChg chg="mod">
          <ac:chgData name="Liane Sterrenburg" userId="d1bef802-c91e-4218-b9fa-7ba68a388c33" providerId="ADAL" clId="{889B9625-6494-E248-AAED-3324BAC2B41E}" dt="2021-03-03T13:07:35.156" v="133" actId="20577"/>
          <ac:spMkLst>
            <pc:docMk/>
            <pc:sldMk cId="740570820" sldId="361"/>
            <ac:spMk id="3" creationId="{00000000-0000-0000-0000-000000000000}"/>
          </ac:spMkLst>
        </pc:spChg>
      </pc:sldChg>
    </pc:docChg>
  </pc:docChgLst>
  <pc:docChgLst>
    <pc:chgData name="Liane Sterrenburg" userId="S::lsterrenburg@davinci.nl::d1bef802-c91e-4218-b9fa-7ba68a388c33" providerId="AD" clId="Web-{C9FD5011-D534-7E69-C796-6948EDFDEB8A}"/>
    <pc:docChg chg="addSld delSld modSld sldOrd">
      <pc:chgData name="Liane Sterrenburg" userId="S::lsterrenburg@davinci.nl::d1bef802-c91e-4218-b9fa-7ba68a388c33" providerId="AD" clId="Web-{C9FD5011-D534-7E69-C796-6948EDFDEB8A}" dt="2020-09-21T19:04:38.432" v="1856" actId="20577"/>
      <pc:docMkLst>
        <pc:docMk/>
      </pc:docMkLst>
      <pc:sldChg chg="modSp">
        <pc:chgData name="Liane Sterrenburg" userId="S::lsterrenburg@davinci.nl::d1bef802-c91e-4218-b9fa-7ba68a388c33" providerId="AD" clId="Web-{C9FD5011-D534-7E69-C796-6948EDFDEB8A}" dt="2020-09-21T18:06:11.928" v="10" actId="20577"/>
        <pc:sldMkLst>
          <pc:docMk/>
          <pc:sldMk cId="3535909051" sldId="301"/>
        </pc:sldMkLst>
        <pc:spChg chg="mod">
          <ac:chgData name="Liane Sterrenburg" userId="S::lsterrenburg@davinci.nl::d1bef802-c91e-4218-b9fa-7ba68a388c33" providerId="AD" clId="Web-{C9FD5011-D534-7E69-C796-6948EDFDEB8A}" dt="2020-09-21T18:06:11.928" v="10" actId="20577"/>
          <ac:spMkLst>
            <pc:docMk/>
            <pc:sldMk cId="3535909051" sldId="301"/>
            <ac:spMk id="3" creationId="{00000000-0000-0000-0000-000000000000}"/>
          </ac:spMkLst>
        </pc:spChg>
      </pc:sldChg>
      <pc:sldChg chg="modSp">
        <pc:chgData name="Liane Sterrenburg" userId="S::lsterrenburg@davinci.nl::d1bef802-c91e-4218-b9fa-7ba68a388c33" providerId="AD" clId="Web-{C9FD5011-D534-7E69-C796-6948EDFDEB8A}" dt="2020-09-21T18:07:39.367" v="37" actId="20577"/>
        <pc:sldMkLst>
          <pc:docMk/>
          <pc:sldMk cId="910562589" sldId="302"/>
        </pc:sldMkLst>
        <pc:spChg chg="mod">
          <ac:chgData name="Liane Sterrenburg" userId="S::lsterrenburg@davinci.nl::d1bef802-c91e-4218-b9fa-7ba68a388c33" providerId="AD" clId="Web-{C9FD5011-D534-7E69-C796-6948EDFDEB8A}" dt="2020-09-21T18:04:09.098" v="1" actId="20577"/>
          <ac:spMkLst>
            <pc:docMk/>
            <pc:sldMk cId="910562589" sldId="302"/>
            <ac:spMk id="2" creationId="{00000000-0000-0000-0000-000000000000}"/>
          </ac:spMkLst>
        </pc:spChg>
        <pc:spChg chg="mod">
          <ac:chgData name="Liane Sterrenburg" userId="S::lsterrenburg@davinci.nl::d1bef802-c91e-4218-b9fa-7ba68a388c33" providerId="AD" clId="Web-{C9FD5011-D534-7E69-C796-6948EDFDEB8A}" dt="2020-09-21T18:07:39.367" v="37" actId="20577"/>
          <ac:spMkLst>
            <pc:docMk/>
            <pc:sldMk cId="910562589" sldId="302"/>
            <ac:spMk id="3" creationId="{00000000-0000-0000-0000-000000000000}"/>
          </ac:spMkLst>
        </pc:spChg>
      </pc:sldChg>
      <pc:sldChg chg="ord">
        <pc:chgData name="Liane Sterrenburg" userId="S::lsterrenburg@davinci.nl::d1bef802-c91e-4218-b9fa-7ba68a388c33" providerId="AD" clId="Web-{C9FD5011-D534-7E69-C796-6948EDFDEB8A}" dt="2020-09-21T18:07:40.320" v="39"/>
        <pc:sldMkLst>
          <pc:docMk/>
          <pc:sldMk cId="3750501620" sldId="303"/>
        </pc:sldMkLst>
      </pc:sldChg>
      <pc:sldChg chg="modSp">
        <pc:chgData name="Liane Sterrenburg" userId="S::lsterrenburg@davinci.nl::d1bef802-c91e-4218-b9fa-7ba68a388c33" providerId="AD" clId="Web-{C9FD5011-D534-7E69-C796-6948EDFDEB8A}" dt="2020-09-21T18:07:19.116" v="29" actId="20577"/>
        <pc:sldMkLst>
          <pc:docMk/>
          <pc:sldMk cId="251844241" sldId="304"/>
        </pc:sldMkLst>
        <pc:spChg chg="mod">
          <ac:chgData name="Liane Sterrenburg" userId="S::lsterrenburg@davinci.nl::d1bef802-c91e-4218-b9fa-7ba68a388c33" providerId="AD" clId="Web-{C9FD5011-D534-7E69-C796-6948EDFDEB8A}" dt="2020-09-21T18:07:19.116" v="29" actId="20577"/>
          <ac:spMkLst>
            <pc:docMk/>
            <pc:sldMk cId="251844241" sldId="304"/>
            <ac:spMk id="3" creationId="{00000000-0000-0000-0000-000000000000}"/>
          </ac:spMkLst>
        </pc:spChg>
      </pc:sldChg>
      <pc:sldChg chg="modSp">
        <pc:chgData name="Liane Sterrenburg" userId="S::lsterrenburg@davinci.nl::d1bef802-c91e-4218-b9fa-7ba68a388c33" providerId="AD" clId="Web-{C9FD5011-D534-7E69-C796-6948EDFDEB8A}" dt="2020-09-21T18:11:52.605" v="129" actId="20577"/>
        <pc:sldMkLst>
          <pc:docMk/>
          <pc:sldMk cId="285589709" sldId="306"/>
        </pc:sldMkLst>
        <pc:spChg chg="mod">
          <ac:chgData name="Liane Sterrenburg" userId="S::lsterrenburg@davinci.nl::d1bef802-c91e-4218-b9fa-7ba68a388c33" providerId="AD" clId="Web-{C9FD5011-D534-7E69-C796-6948EDFDEB8A}" dt="2020-09-21T18:11:52.605" v="129" actId="20577"/>
          <ac:spMkLst>
            <pc:docMk/>
            <pc:sldMk cId="285589709" sldId="306"/>
            <ac:spMk id="3" creationId="{00000000-0000-0000-0000-000000000000}"/>
          </ac:spMkLst>
        </pc:spChg>
      </pc:sldChg>
      <pc:sldChg chg="modSp">
        <pc:chgData name="Liane Sterrenburg" userId="S::lsterrenburg@davinci.nl::d1bef802-c91e-4218-b9fa-7ba68a388c33" providerId="AD" clId="Web-{C9FD5011-D534-7E69-C796-6948EDFDEB8A}" dt="2020-09-21T18:26:41.305" v="285" actId="20577"/>
        <pc:sldMkLst>
          <pc:docMk/>
          <pc:sldMk cId="1994036825" sldId="307"/>
        </pc:sldMkLst>
        <pc:spChg chg="mod">
          <ac:chgData name="Liane Sterrenburg" userId="S::lsterrenburg@davinci.nl::d1bef802-c91e-4218-b9fa-7ba68a388c33" providerId="AD" clId="Web-{C9FD5011-D534-7E69-C796-6948EDFDEB8A}" dt="2020-09-21T18:26:41.305" v="285" actId="20577"/>
          <ac:spMkLst>
            <pc:docMk/>
            <pc:sldMk cId="1994036825" sldId="307"/>
            <ac:spMk id="3" creationId="{00000000-0000-0000-0000-000000000000}"/>
          </ac:spMkLst>
        </pc:spChg>
      </pc:sldChg>
      <pc:sldChg chg="modSp">
        <pc:chgData name="Liane Sterrenburg" userId="S::lsterrenburg@davinci.nl::d1bef802-c91e-4218-b9fa-7ba68a388c33" providerId="AD" clId="Web-{C9FD5011-D534-7E69-C796-6948EDFDEB8A}" dt="2020-09-21T18:11:30.698" v="124" actId="20577"/>
        <pc:sldMkLst>
          <pc:docMk/>
          <pc:sldMk cId="3997926363" sldId="308"/>
        </pc:sldMkLst>
        <pc:spChg chg="mod">
          <ac:chgData name="Liane Sterrenburg" userId="S::lsterrenburg@davinci.nl::d1bef802-c91e-4218-b9fa-7ba68a388c33" providerId="AD" clId="Web-{C9FD5011-D534-7E69-C796-6948EDFDEB8A}" dt="2020-09-21T18:11:30.698" v="124" actId="20577"/>
          <ac:spMkLst>
            <pc:docMk/>
            <pc:sldMk cId="3997926363" sldId="308"/>
            <ac:spMk id="3" creationId="{00000000-0000-0000-0000-000000000000}"/>
          </ac:spMkLst>
        </pc:spChg>
      </pc:sldChg>
      <pc:sldChg chg="addSp delSp modSp">
        <pc:chgData name="Liane Sterrenburg" userId="S::lsterrenburg@davinci.nl::d1bef802-c91e-4218-b9fa-7ba68a388c33" providerId="AD" clId="Web-{C9FD5011-D534-7E69-C796-6948EDFDEB8A}" dt="2020-09-21T19:01:50.727" v="1841" actId="20577"/>
        <pc:sldMkLst>
          <pc:docMk/>
          <pc:sldMk cId="1812255585" sldId="310"/>
        </pc:sldMkLst>
        <pc:spChg chg="mod">
          <ac:chgData name="Liane Sterrenburg" userId="S::lsterrenburg@davinci.nl::d1bef802-c91e-4218-b9fa-7ba68a388c33" providerId="AD" clId="Web-{C9FD5011-D534-7E69-C796-6948EDFDEB8A}" dt="2020-09-21T19:01:50.727" v="1841" actId="20577"/>
          <ac:spMkLst>
            <pc:docMk/>
            <pc:sldMk cId="1812255585" sldId="310"/>
            <ac:spMk id="2" creationId="{00000000-0000-0000-0000-000000000000}"/>
          </ac:spMkLst>
        </pc:spChg>
        <pc:spChg chg="add del mod">
          <ac:chgData name="Liane Sterrenburg" userId="S::lsterrenburg@davinci.nl::d1bef802-c91e-4218-b9fa-7ba68a388c33" providerId="AD" clId="Web-{C9FD5011-D534-7E69-C796-6948EDFDEB8A}" dt="2020-09-21T18:13:32.169" v="161"/>
          <ac:spMkLst>
            <pc:docMk/>
            <pc:sldMk cId="1812255585" sldId="310"/>
            <ac:spMk id="3" creationId="{6D3DBC46-E1C3-4293-A018-71D3884C3144}"/>
          </ac:spMkLst>
        </pc:spChg>
      </pc:sldChg>
      <pc:sldChg chg="addSp delSp modSp ord">
        <pc:chgData name="Liane Sterrenburg" userId="S::lsterrenburg@davinci.nl::d1bef802-c91e-4218-b9fa-7ba68a388c33" providerId="AD" clId="Web-{C9FD5011-D534-7E69-C796-6948EDFDEB8A}" dt="2020-09-21T18:45:45.588" v="1504" actId="20577"/>
        <pc:sldMkLst>
          <pc:docMk/>
          <pc:sldMk cId="3559929990" sldId="312"/>
        </pc:sldMkLst>
        <pc:spChg chg="mod">
          <ac:chgData name="Liane Sterrenburg" userId="S::lsterrenburg@davinci.nl::d1bef802-c91e-4218-b9fa-7ba68a388c33" providerId="AD" clId="Web-{C9FD5011-D534-7E69-C796-6948EDFDEB8A}" dt="2020-09-21T18:19:33.158" v="248" actId="20577"/>
          <ac:spMkLst>
            <pc:docMk/>
            <pc:sldMk cId="3559929990" sldId="312"/>
            <ac:spMk id="2" creationId="{00000000-0000-0000-0000-000000000000}"/>
          </ac:spMkLst>
        </pc:spChg>
        <pc:spChg chg="del mod">
          <ac:chgData name="Liane Sterrenburg" userId="S::lsterrenburg@davinci.nl::d1bef802-c91e-4218-b9fa-7ba68a388c33" providerId="AD" clId="Web-{C9FD5011-D534-7E69-C796-6948EDFDEB8A}" dt="2020-09-21T18:26:48.399" v="288"/>
          <ac:spMkLst>
            <pc:docMk/>
            <pc:sldMk cId="3559929990" sldId="312"/>
            <ac:spMk id="3" creationId="{00000000-0000-0000-0000-000000000000}"/>
          </ac:spMkLst>
        </pc:spChg>
        <pc:spChg chg="add mod">
          <ac:chgData name="Liane Sterrenburg" userId="S::lsterrenburg@davinci.nl::d1bef802-c91e-4218-b9fa-7ba68a388c33" providerId="AD" clId="Web-{C9FD5011-D534-7E69-C796-6948EDFDEB8A}" dt="2020-09-21T18:45:45.588" v="1504" actId="20577"/>
          <ac:spMkLst>
            <pc:docMk/>
            <pc:sldMk cId="3559929990" sldId="312"/>
            <ac:spMk id="5" creationId="{7A71BD5D-7244-4963-AC02-A3B5F53C2095}"/>
          </ac:spMkLst>
        </pc:spChg>
        <pc:spChg chg="add del mod">
          <ac:chgData name="Liane Sterrenburg" userId="S::lsterrenburg@davinci.nl::d1bef802-c91e-4218-b9fa-7ba68a388c33" providerId="AD" clId="Web-{C9FD5011-D534-7E69-C796-6948EDFDEB8A}" dt="2020-09-21T18:28:19.963" v="305"/>
          <ac:spMkLst>
            <pc:docMk/>
            <pc:sldMk cId="3559929990" sldId="312"/>
            <ac:spMk id="6" creationId="{4616543B-66D8-45E0-801C-BDE53488A1C0}"/>
          </ac:spMkLst>
        </pc:spChg>
        <pc:spChg chg="add del">
          <ac:chgData name="Liane Sterrenburg" userId="S::lsterrenburg@davinci.nl::d1bef802-c91e-4218-b9fa-7ba68a388c33" providerId="AD" clId="Web-{C9FD5011-D534-7E69-C796-6948EDFDEB8A}" dt="2020-09-21T18:28:12.650" v="298"/>
          <ac:spMkLst>
            <pc:docMk/>
            <pc:sldMk cId="3559929990" sldId="312"/>
            <ac:spMk id="7" creationId="{6F8E8564-1A46-4DDF-BD0C-D450E8199D3B}"/>
          </ac:spMkLst>
        </pc:spChg>
      </pc:sldChg>
      <pc:sldChg chg="modSp">
        <pc:chgData name="Liane Sterrenburg" userId="S::lsterrenburg@davinci.nl::d1bef802-c91e-4218-b9fa-7ba68a388c33" providerId="AD" clId="Web-{C9FD5011-D534-7E69-C796-6948EDFDEB8A}" dt="2020-09-21T19:02:11.899" v="1842" actId="20577"/>
        <pc:sldMkLst>
          <pc:docMk/>
          <pc:sldMk cId="3884102903" sldId="313"/>
        </pc:sldMkLst>
        <pc:spChg chg="mod">
          <ac:chgData name="Liane Sterrenburg" userId="S::lsterrenburg@davinci.nl::d1bef802-c91e-4218-b9fa-7ba68a388c33" providerId="AD" clId="Web-{C9FD5011-D534-7E69-C796-6948EDFDEB8A}" dt="2020-09-21T19:02:11.899" v="1842" actId="20577"/>
          <ac:spMkLst>
            <pc:docMk/>
            <pc:sldMk cId="3884102903" sldId="313"/>
            <ac:spMk id="3" creationId="{00000000-0000-0000-0000-000000000000}"/>
          </ac:spMkLst>
        </pc:spChg>
      </pc:sldChg>
      <pc:sldChg chg="modSp">
        <pc:chgData name="Liane Sterrenburg" userId="S::lsterrenburg@davinci.nl::d1bef802-c91e-4218-b9fa-7ba68a388c33" providerId="AD" clId="Web-{C9FD5011-D534-7E69-C796-6948EDFDEB8A}" dt="2020-09-21T19:02:26.305" v="1853" actId="20577"/>
        <pc:sldMkLst>
          <pc:docMk/>
          <pc:sldMk cId="4144591085" sldId="314"/>
        </pc:sldMkLst>
        <pc:spChg chg="mod">
          <ac:chgData name="Liane Sterrenburg" userId="S::lsterrenburg@davinci.nl::d1bef802-c91e-4218-b9fa-7ba68a388c33" providerId="AD" clId="Web-{C9FD5011-D534-7E69-C796-6948EDFDEB8A}" dt="2020-09-21T19:02:26.305" v="1853" actId="20577"/>
          <ac:spMkLst>
            <pc:docMk/>
            <pc:sldMk cId="4144591085" sldId="314"/>
            <ac:spMk id="3" creationId="{00000000-0000-0000-0000-000000000000}"/>
          </ac:spMkLst>
        </pc:spChg>
      </pc:sldChg>
      <pc:sldChg chg="ord">
        <pc:chgData name="Liane Sterrenburg" userId="S::lsterrenburg@davinci.nl::d1bef802-c91e-4218-b9fa-7ba68a388c33" providerId="AD" clId="Web-{C9FD5011-D534-7E69-C796-6948EDFDEB8A}" dt="2020-09-21T18:18:00.813" v="202"/>
        <pc:sldMkLst>
          <pc:docMk/>
          <pc:sldMk cId="2834613572" sldId="316"/>
        </pc:sldMkLst>
      </pc:sldChg>
      <pc:sldChg chg="modSp add ord replId">
        <pc:chgData name="Liane Sterrenburg" userId="S::lsterrenburg@davinci.nl::d1bef802-c91e-4218-b9fa-7ba68a388c33" providerId="AD" clId="Web-{C9FD5011-D534-7E69-C796-6948EDFDEB8A}" dt="2020-09-21T19:04:38.432" v="1856" actId="20577"/>
        <pc:sldMkLst>
          <pc:docMk/>
          <pc:sldMk cId="1073689618" sldId="317"/>
        </pc:sldMkLst>
        <pc:spChg chg="mod">
          <ac:chgData name="Liane Sterrenburg" userId="S::lsterrenburg@davinci.nl::d1bef802-c91e-4218-b9fa-7ba68a388c33" providerId="AD" clId="Web-{C9FD5011-D534-7E69-C796-6948EDFDEB8A}" dt="2020-09-21T19:04:38.432" v="1856" actId="20577"/>
          <ac:spMkLst>
            <pc:docMk/>
            <pc:sldMk cId="1073689618" sldId="317"/>
            <ac:spMk id="2" creationId="{00000000-0000-0000-0000-000000000000}"/>
          </ac:spMkLst>
        </pc:spChg>
      </pc:sldChg>
      <pc:sldChg chg="del">
        <pc:chgData name="Liane Sterrenburg" userId="S::lsterrenburg@davinci.nl::d1bef802-c91e-4218-b9fa-7ba68a388c33" providerId="AD" clId="Web-{C9FD5011-D534-7E69-C796-6948EDFDEB8A}" dt="2020-09-21T18:10:31.494" v="100"/>
        <pc:sldMkLst>
          <pc:docMk/>
          <pc:sldMk cId="1696108232" sldId="317"/>
        </pc:sldMkLst>
      </pc:sldChg>
      <pc:sldChg chg="modSp add ord replId">
        <pc:chgData name="Liane Sterrenburg" userId="S::lsterrenburg@davinci.nl::d1bef802-c91e-4218-b9fa-7ba68a388c33" providerId="AD" clId="Web-{C9FD5011-D534-7E69-C796-6948EDFDEB8A}" dt="2020-09-21T18:16:45.546" v="199"/>
        <pc:sldMkLst>
          <pc:docMk/>
          <pc:sldMk cId="591704627" sldId="318"/>
        </pc:sldMkLst>
        <pc:spChg chg="mod">
          <ac:chgData name="Liane Sterrenburg" userId="S::lsterrenburg@davinci.nl::d1bef802-c91e-4218-b9fa-7ba68a388c33" providerId="AD" clId="Web-{C9FD5011-D534-7E69-C796-6948EDFDEB8A}" dt="2020-09-21T18:16:35.859" v="198" actId="20577"/>
          <ac:spMkLst>
            <pc:docMk/>
            <pc:sldMk cId="591704627" sldId="318"/>
            <ac:spMk id="2" creationId="{00000000-0000-0000-0000-000000000000}"/>
          </ac:spMkLst>
        </pc:spChg>
      </pc:sldChg>
      <pc:sldChg chg="add replId">
        <pc:chgData name="Liane Sterrenburg" userId="S::lsterrenburg@davinci.nl::d1bef802-c91e-4218-b9fa-7ba68a388c33" providerId="AD" clId="Web-{C9FD5011-D534-7E69-C796-6948EDFDEB8A}" dt="2020-09-21T18:16:53.781" v="200"/>
        <pc:sldMkLst>
          <pc:docMk/>
          <pc:sldMk cId="1945044334" sldId="319"/>
        </pc:sldMkLst>
      </pc:sldChg>
      <pc:sldChg chg="modSp add del replId">
        <pc:chgData name="Liane Sterrenburg" userId="S::lsterrenburg@davinci.nl::d1bef802-c91e-4218-b9fa-7ba68a388c33" providerId="AD" clId="Web-{C9FD5011-D534-7E69-C796-6948EDFDEB8A}" dt="2020-09-21T18:18:51.111" v="237"/>
        <pc:sldMkLst>
          <pc:docMk/>
          <pc:sldMk cId="991069569" sldId="320"/>
        </pc:sldMkLst>
        <pc:spChg chg="mod">
          <ac:chgData name="Liane Sterrenburg" userId="S::lsterrenburg@davinci.nl::d1bef802-c91e-4218-b9fa-7ba68a388c33" providerId="AD" clId="Web-{C9FD5011-D534-7E69-C796-6948EDFDEB8A}" dt="2020-09-21T18:18:40.736" v="234" actId="20577"/>
          <ac:spMkLst>
            <pc:docMk/>
            <pc:sldMk cId="991069569" sldId="320"/>
            <ac:spMk id="3" creationId="{00000000-0000-0000-0000-000000000000}"/>
          </ac:spMkLst>
        </pc:spChg>
      </pc:sldChg>
      <pc:sldChg chg="addSp modSp add replId">
        <pc:chgData name="Liane Sterrenburg" userId="S::lsterrenburg@davinci.nl::d1bef802-c91e-4218-b9fa-7ba68a388c33" providerId="AD" clId="Web-{C9FD5011-D534-7E69-C796-6948EDFDEB8A}" dt="2020-09-21T18:45:22.493" v="1503" actId="1076"/>
        <pc:sldMkLst>
          <pc:docMk/>
          <pc:sldMk cId="3659930483" sldId="320"/>
        </pc:sldMkLst>
        <pc:spChg chg="mod">
          <ac:chgData name="Liane Sterrenburg" userId="S::lsterrenburg@davinci.nl::d1bef802-c91e-4218-b9fa-7ba68a388c33" providerId="AD" clId="Web-{C9FD5011-D534-7E69-C796-6948EDFDEB8A}" dt="2020-09-21T18:45:22.493" v="1503" actId="1076"/>
          <ac:spMkLst>
            <pc:docMk/>
            <pc:sldMk cId="3659930483" sldId="320"/>
            <ac:spMk id="5" creationId="{7A71BD5D-7244-4963-AC02-A3B5F53C2095}"/>
          </ac:spMkLst>
        </pc:spChg>
        <pc:graphicFrameChg chg="add mod modGraphic">
          <ac:chgData name="Liane Sterrenburg" userId="S::lsterrenburg@davinci.nl::d1bef802-c91e-4218-b9fa-7ba68a388c33" providerId="AD" clId="Web-{C9FD5011-D534-7E69-C796-6948EDFDEB8A}" dt="2020-09-21T18:44:53.524" v="1493" actId="1076"/>
          <ac:graphicFrameMkLst>
            <pc:docMk/>
            <pc:sldMk cId="3659930483" sldId="320"/>
            <ac:graphicFrameMk id="3" creationId="{6A0BAABB-8E1A-49B6-88F2-608CE8A224BE}"/>
          </ac:graphicFrameMkLst>
        </pc:graphicFrameChg>
      </pc:sldChg>
      <pc:sldChg chg="addSp delSp modSp add mod replId setBg">
        <pc:chgData name="Liane Sterrenburg" userId="S::lsterrenburg@davinci.nl::d1bef802-c91e-4218-b9fa-7ba68a388c33" providerId="AD" clId="Web-{C9FD5011-D534-7E69-C796-6948EDFDEB8A}" dt="2020-09-21T18:55:46.237" v="1838"/>
        <pc:sldMkLst>
          <pc:docMk/>
          <pc:sldMk cId="2367120406" sldId="321"/>
        </pc:sldMkLst>
        <pc:spChg chg="mod">
          <ac:chgData name="Liane Sterrenburg" userId="S::lsterrenburg@davinci.nl::d1bef802-c91e-4218-b9fa-7ba68a388c33" providerId="AD" clId="Web-{C9FD5011-D534-7E69-C796-6948EDFDEB8A}" dt="2020-09-21T18:55:46.237" v="1838"/>
          <ac:spMkLst>
            <pc:docMk/>
            <pc:sldMk cId="2367120406" sldId="321"/>
            <ac:spMk id="2" creationId="{00000000-0000-0000-0000-000000000000}"/>
          </ac:spMkLst>
        </pc:spChg>
        <pc:spChg chg="add mod ord">
          <ac:chgData name="Liane Sterrenburg" userId="S::lsterrenburg@davinci.nl::d1bef802-c91e-4218-b9fa-7ba68a388c33" providerId="AD" clId="Web-{C9FD5011-D534-7E69-C796-6948EDFDEB8A}" dt="2020-09-21T18:55:46.237" v="1838"/>
          <ac:spMkLst>
            <pc:docMk/>
            <pc:sldMk cId="2367120406" sldId="321"/>
            <ac:spMk id="4" creationId="{2F116DAD-D991-41E0-946B-826CA12271B3}"/>
          </ac:spMkLst>
        </pc:spChg>
        <pc:spChg chg="mod">
          <ac:chgData name="Liane Sterrenburg" userId="S::lsterrenburg@davinci.nl::d1bef802-c91e-4218-b9fa-7ba68a388c33" providerId="AD" clId="Web-{C9FD5011-D534-7E69-C796-6948EDFDEB8A}" dt="2020-09-21T18:55:46.237" v="1838"/>
          <ac:spMkLst>
            <pc:docMk/>
            <pc:sldMk cId="2367120406" sldId="321"/>
            <ac:spMk id="5" creationId="{7A71BD5D-7244-4963-AC02-A3B5F53C2095}"/>
          </ac:spMkLst>
        </pc:spChg>
        <pc:spChg chg="add">
          <ac:chgData name="Liane Sterrenburg" userId="S::lsterrenburg@davinci.nl::d1bef802-c91e-4218-b9fa-7ba68a388c33" providerId="AD" clId="Web-{C9FD5011-D534-7E69-C796-6948EDFDEB8A}" dt="2020-09-21T18:55:46.237" v="1838"/>
          <ac:spMkLst>
            <pc:docMk/>
            <pc:sldMk cId="2367120406" sldId="321"/>
            <ac:spMk id="11" creationId="{5E39A796-BE83-48B1-B33F-35C4A32AAB57}"/>
          </ac:spMkLst>
        </pc:spChg>
        <pc:spChg chg="add">
          <ac:chgData name="Liane Sterrenburg" userId="S::lsterrenburg@davinci.nl::d1bef802-c91e-4218-b9fa-7ba68a388c33" providerId="AD" clId="Web-{C9FD5011-D534-7E69-C796-6948EDFDEB8A}" dt="2020-09-21T18:55:46.237" v="1838"/>
          <ac:spMkLst>
            <pc:docMk/>
            <pc:sldMk cId="2367120406" sldId="321"/>
            <ac:spMk id="13" creationId="{72F84B47-E267-4194-8194-831DB7B5547F}"/>
          </ac:spMkLst>
        </pc:spChg>
        <pc:graphicFrameChg chg="del">
          <ac:chgData name="Liane Sterrenburg" userId="S::lsterrenburg@davinci.nl::d1bef802-c91e-4218-b9fa-7ba68a388c33" providerId="AD" clId="Web-{C9FD5011-D534-7E69-C796-6948EDFDEB8A}" dt="2020-09-21T18:46:04.416" v="1508"/>
          <ac:graphicFrameMkLst>
            <pc:docMk/>
            <pc:sldMk cId="2367120406" sldId="321"/>
            <ac:graphicFrameMk id="3" creationId="{6A0BAABB-8E1A-49B6-88F2-608CE8A224BE}"/>
          </ac:graphicFrameMkLst>
        </pc:graphicFrameChg>
        <pc:picChg chg="add mod">
          <ac:chgData name="Liane Sterrenburg" userId="S::lsterrenburg@davinci.nl::d1bef802-c91e-4218-b9fa-7ba68a388c33" providerId="AD" clId="Web-{C9FD5011-D534-7E69-C796-6948EDFDEB8A}" dt="2020-09-21T18:55:46.237" v="1838"/>
          <ac:picMkLst>
            <pc:docMk/>
            <pc:sldMk cId="2367120406" sldId="321"/>
            <ac:picMk id="6" creationId="{A35B7E5E-7363-4976-A0F4-DF2512DB3F9C}"/>
          </ac:picMkLst>
        </pc:picChg>
      </pc:sldChg>
      <pc:sldChg chg="add replId">
        <pc:chgData name="Liane Sterrenburg" userId="S::lsterrenburg@davinci.nl::d1bef802-c91e-4218-b9fa-7ba68a388c33" providerId="AD" clId="Web-{C9FD5011-D534-7E69-C796-6948EDFDEB8A}" dt="2020-09-21T18:55:24.268" v="1830"/>
        <pc:sldMkLst>
          <pc:docMk/>
          <pc:sldMk cId="3413353177" sldId="32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62B735-1D9A-45AD-8878-BF3A643C51D4}" type="datetimeFigureOut">
              <a:rPr lang="nl-NL" smtClean="0"/>
              <a:t>31-3-2021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FFDC70-C76B-4086-9F3D-2D0EE7C61DB4}" type="slidenum">
              <a:rPr lang="nl-NL" smtClean="0"/>
              <a:t>‹nr.›</a:t>
            </a:fld>
            <a:endParaRPr lang="nl-NL"/>
          </a:p>
        </p:txBody>
      </p:sp>
    </p:spTree>
    <p:extLst>
      <p:ext uri="{BB962C8B-B14F-4D97-AF65-F5344CB8AC3E}">
        <p14:creationId xmlns:p14="http://schemas.microsoft.com/office/powerpoint/2010/main" val="3507417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smtClean="0"/>
              <a:t>Voortgang Roos</a:t>
            </a:r>
            <a:endParaRPr lang="nl-NL" sz="1200" dirty="0"/>
          </a:p>
          <a:p>
            <a:endParaRPr lang="nl-NL" dirty="0"/>
          </a:p>
        </p:txBody>
      </p:sp>
      <p:sp>
        <p:nvSpPr>
          <p:cNvPr id="4" name="Tijdelijke aanduiding voor dianummer 3"/>
          <p:cNvSpPr>
            <a:spLocks noGrp="1"/>
          </p:cNvSpPr>
          <p:nvPr>
            <p:ph type="sldNum" sz="quarter" idx="10"/>
          </p:nvPr>
        </p:nvSpPr>
        <p:spPr/>
        <p:txBody>
          <a:bodyPr/>
          <a:lstStyle/>
          <a:p>
            <a:fld id="{DEFFDC70-C76B-4086-9F3D-2D0EE7C61DB4}" type="slidenum">
              <a:rPr lang="nl-NL" smtClean="0"/>
              <a:t>2</a:t>
            </a:fld>
            <a:endParaRPr lang="nl-NL"/>
          </a:p>
        </p:txBody>
      </p:sp>
    </p:spTree>
    <p:extLst>
      <p:ext uri="{BB962C8B-B14F-4D97-AF65-F5344CB8AC3E}">
        <p14:creationId xmlns:p14="http://schemas.microsoft.com/office/powerpoint/2010/main" val="3178243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smtClean="0"/>
              <a:t>Voortgang Roos</a:t>
            </a:r>
            <a:endParaRPr lang="nl-NL" sz="1200" dirty="0"/>
          </a:p>
          <a:p>
            <a:endParaRPr lang="nl-NL" dirty="0"/>
          </a:p>
        </p:txBody>
      </p:sp>
      <p:sp>
        <p:nvSpPr>
          <p:cNvPr id="4" name="Tijdelijke aanduiding voor dianummer 3"/>
          <p:cNvSpPr>
            <a:spLocks noGrp="1"/>
          </p:cNvSpPr>
          <p:nvPr>
            <p:ph type="sldNum" sz="quarter" idx="10"/>
          </p:nvPr>
        </p:nvSpPr>
        <p:spPr/>
        <p:txBody>
          <a:bodyPr/>
          <a:lstStyle/>
          <a:p>
            <a:fld id="{DEFFDC70-C76B-4086-9F3D-2D0EE7C61DB4}" type="slidenum">
              <a:rPr lang="nl-NL" smtClean="0"/>
              <a:t>3</a:t>
            </a:fld>
            <a:endParaRPr lang="nl-NL"/>
          </a:p>
        </p:txBody>
      </p:sp>
    </p:spTree>
    <p:extLst>
      <p:ext uri="{BB962C8B-B14F-4D97-AF65-F5344CB8AC3E}">
        <p14:creationId xmlns:p14="http://schemas.microsoft.com/office/powerpoint/2010/main" val="850611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267FCE7D-A9AA-433E-BCFB-FD0D0AD562A4}" type="slidenum">
              <a:rPr lang="nl-NL" smtClean="0"/>
              <a:t>5</a:t>
            </a:fld>
            <a:endParaRPr lang="nl-NL"/>
          </a:p>
        </p:txBody>
      </p:sp>
    </p:spTree>
    <p:extLst>
      <p:ext uri="{BB962C8B-B14F-4D97-AF65-F5344CB8AC3E}">
        <p14:creationId xmlns:p14="http://schemas.microsoft.com/office/powerpoint/2010/main" val="2739018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ct val="110000"/>
              </a:lnSpc>
              <a:spcAft>
                <a:spcPts val="0"/>
              </a:spcAft>
            </a:pPr>
            <a:r>
              <a:rPr lang="nl-NL" sz="1050" spc="30" dirty="0">
                <a:effectLst/>
              </a:rPr>
              <a:t>Inhoud: </a:t>
            </a:r>
            <a:endParaRPr lang="nl-NL" sz="1200" dirty="0">
              <a:effectLst/>
            </a:endParaRPr>
          </a:p>
          <a:p>
            <a:pPr>
              <a:lnSpc>
                <a:spcPct val="110000"/>
              </a:lnSpc>
              <a:spcAft>
                <a:spcPts val="0"/>
              </a:spcAft>
            </a:pPr>
            <a:r>
              <a:rPr lang="nl-NL" sz="1050" spc="30" dirty="0">
                <a:effectLst/>
              </a:rPr>
              <a:t>Dit is een vervolg op de formatieve toetsing uit het eerste leerjaar waarin je een eenvoudig gesprek hebt gevoerd. </a:t>
            </a:r>
            <a:endParaRPr lang="nl-NL" sz="1200" dirty="0">
              <a:effectLst/>
            </a:endParaRPr>
          </a:p>
          <a:p>
            <a:pPr>
              <a:lnSpc>
                <a:spcPct val="110000"/>
              </a:lnSpc>
              <a:spcAft>
                <a:spcPts val="0"/>
              </a:spcAft>
            </a:pPr>
            <a:r>
              <a:rPr lang="nl-NL" sz="1050" spc="30" dirty="0">
                <a:effectLst/>
              </a:rPr>
              <a:t> </a:t>
            </a:r>
            <a:endParaRPr lang="nl-NL" sz="1200" dirty="0">
              <a:effectLst/>
            </a:endParaRPr>
          </a:p>
          <a:p>
            <a:pPr>
              <a:lnSpc>
                <a:spcPct val="110000"/>
              </a:lnSpc>
              <a:spcAft>
                <a:spcPts val="0"/>
              </a:spcAft>
            </a:pPr>
            <a:r>
              <a:rPr lang="nl-NL" sz="1050" spc="30" dirty="0">
                <a:effectLst/>
              </a:rPr>
              <a:t>Bij deze toetsing laat je zien dat je de theorie van gesprekken voeren toepast in de BPV.</a:t>
            </a:r>
            <a:endParaRPr lang="nl-NL" sz="1200" dirty="0">
              <a:effectLst/>
            </a:endParaRPr>
          </a:p>
          <a:p>
            <a:pPr>
              <a:lnSpc>
                <a:spcPct val="110000"/>
              </a:lnSpc>
              <a:spcAft>
                <a:spcPts val="0"/>
              </a:spcAft>
            </a:pPr>
            <a:r>
              <a:rPr lang="nl-NL" sz="1050" spc="30" dirty="0">
                <a:effectLst/>
              </a:rPr>
              <a:t>Het gespreksniveau is complex(er). Dat betekent dat je bewust een bepaald gesprekstype voert met een ouder of een collega. </a:t>
            </a:r>
            <a:endParaRPr lang="nl-NL" sz="1200" dirty="0">
              <a:effectLst/>
            </a:endParaRPr>
          </a:p>
          <a:p>
            <a:pPr>
              <a:lnSpc>
                <a:spcPct val="110000"/>
              </a:lnSpc>
              <a:spcAft>
                <a:spcPts val="0"/>
              </a:spcAft>
            </a:pPr>
            <a:r>
              <a:rPr lang="nl-NL" sz="1050" spc="30" dirty="0">
                <a:effectLst/>
              </a:rPr>
              <a:t> </a:t>
            </a:r>
            <a:endParaRPr lang="nl-NL" sz="1200" dirty="0">
              <a:effectLst/>
            </a:endParaRPr>
          </a:p>
          <a:p>
            <a:pPr>
              <a:lnSpc>
                <a:spcPct val="110000"/>
              </a:lnSpc>
              <a:spcAft>
                <a:spcPts val="0"/>
              </a:spcAft>
            </a:pPr>
            <a:r>
              <a:rPr lang="nl-NL" sz="1050" spc="30" dirty="0">
                <a:effectLst/>
              </a:rPr>
              <a:t>Het hoeft nog niet op het niveau van een beginnende beroepsbeoefenaar te zijn, maar het mag ook geen praatje in de wandelgangen zijn. Met deze toetsing bewijs je dat je in staat bent om een formeel gesprek te voeren.</a:t>
            </a:r>
            <a:endParaRPr lang="nl-NL" sz="1200" dirty="0">
              <a:effectLst/>
            </a:endParaRPr>
          </a:p>
          <a:p>
            <a:pPr>
              <a:lnSpc>
                <a:spcPct val="110000"/>
              </a:lnSpc>
              <a:spcAft>
                <a:spcPts val="0"/>
              </a:spcAft>
            </a:pPr>
            <a:r>
              <a:rPr lang="nl-NL" sz="1050" spc="30" dirty="0">
                <a:effectLst/>
              </a:rPr>
              <a:t> </a:t>
            </a:r>
            <a:endParaRPr lang="nl-NL" sz="1200" dirty="0">
              <a:effectLst/>
            </a:endParaRPr>
          </a:p>
          <a:p>
            <a:pPr>
              <a:lnSpc>
                <a:spcPct val="110000"/>
              </a:lnSpc>
              <a:spcAft>
                <a:spcPts val="0"/>
              </a:spcAft>
            </a:pPr>
            <a:r>
              <a:rPr lang="nl-NL" sz="1050" spc="30" dirty="0">
                <a:effectLst/>
              </a:rPr>
              <a:t>Je kunt kiezen uit:</a:t>
            </a:r>
            <a:endParaRPr lang="nl-NL" sz="1200" dirty="0">
              <a:effectLst/>
            </a:endParaRPr>
          </a:p>
          <a:p>
            <a:pPr marL="342900" lvl="0" indent="-342900">
              <a:lnSpc>
                <a:spcPct val="110000"/>
              </a:lnSpc>
              <a:spcAft>
                <a:spcPts val="0"/>
              </a:spcAft>
              <a:buFont typeface="+mj-lt"/>
              <a:buAutoNum type="arabicPeriod"/>
            </a:pPr>
            <a:r>
              <a:rPr lang="nl-NL" sz="1050" spc="30" dirty="0">
                <a:effectLst/>
              </a:rPr>
              <a:t>Een informatief gesprek, waarbij je informatie geeft of informatie inwint/verzamelt</a:t>
            </a:r>
            <a:endParaRPr lang="nl-NL" sz="1200" dirty="0">
              <a:effectLst/>
            </a:endParaRPr>
          </a:p>
          <a:p>
            <a:pPr marL="342900" lvl="0" indent="-342900">
              <a:lnSpc>
                <a:spcPct val="110000"/>
              </a:lnSpc>
              <a:spcAft>
                <a:spcPts val="0"/>
              </a:spcAft>
              <a:buFont typeface="+mj-lt"/>
              <a:buAutoNum type="arabicPeriod"/>
            </a:pPr>
            <a:r>
              <a:rPr lang="nl-NL" sz="1050" spc="30" dirty="0">
                <a:effectLst/>
              </a:rPr>
              <a:t>Een helpend gesprek, waarbij je een ander helpt met zijn/haar probleem</a:t>
            </a:r>
            <a:endParaRPr lang="nl-NL" sz="1200" dirty="0">
              <a:effectLst/>
            </a:endParaRPr>
          </a:p>
          <a:p>
            <a:pPr marL="342900" lvl="0" indent="-342900">
              <a:lnSpc>
                <a:spcPct val="110000"/>
              </a:lnSpc>
              <a:spcAft>
                <a:spcPts val="0"/>
              </a:spcAft>
              <a:buFont typeface="+mj-lt"/>
              <a:buAutoNum type="arabicPeriod"/>
            </a:pPr>
            <a:r>
              <a:rPr lang="nl-NL" sz="1050" spc="30" dirty="0">
                <a:effectLst/>
              </a:rPr>
              <a:t>Een slechtnieuwsgesprek, waarbij je slecht nieuws vertelt.</a:t>
            </a:r>
            <a:endParaRPr lang="nl-NL" sz="1200" dirty="0">
              <a:effectLst/>
            </a:endParaRPr>
          </a:p>
          <a:p>
            <a:pPr>
              <a:lnSpc>
                <a:spcPct val="110000"/>
              </a:lnSpc>
              <a:spcAft>
                <a:spcPts val="0"/>
              </a:spcAft>
            </a:pPr>
            <a:r>
              <a:rPr lang="nl-NL" sz="1050" spc="30" dirty="0">
                <a:effectLst/>
              </a:rPr>
              <a:t> </a:t>
            </a:r>
            <a:endParaRPr lang="nl-NL" sz="1200" dirty="0">
              <a:effectLst/>
            </a:endParaRPr>
          </a:p>
          <a:p>
            <a:pPr>
              <a:lnSpc>
                <a:spcPct val="110000"/>
              </a:lnSpc>
              <a:spcAft>
                <a:spcPts val="0"/>
              </a:spcAft>
            </a:pPr>
            <a:r>
              <a:rPr lang="nl-NL" sz="1050" spc="30" dirty="0">
                <a:effectLst/>
              </a:rPr>
              <a:t>Het gesprek voor je met een ouder of een vervangende ouder. Als alternatief mag je ook een gesprek met een collega voeren.</a:t>
            </a:r>
            <a:endParaRPr lang="nl-NL" sz="1200" dirty="0">
              <a:effectLst/>
            </a:endParaRPr>
          </a:p>
          <a:p>
            <a:pPr>
              <a:lnSpc>
                <a:spcPct val="110000"/>
              </a:lnSpc>
              <a:spcAft>
                <a:spcPts val="0"/>
              </a:spcAft>
            </a:pPr>
            <a:r>
              <a:rPr lang="nl-NL" sz="1050" spc="30" dirty="0">
                <a:effectLst/>
              </a:rPr>
              <a:t> </a:t>
            </a:r>
            <a:endParaRPr lang="nl-NL" sz="1200" dirty="0">
              <a:effectLst/>
            </a:endParaRPr>
          </a:p>
          <a:p>
            <a:pPr>
              <a:lnSpc>
                <a:spcPct val="110000"/>
              </a:lnSpc>
              <a:spcAft>
                <a:spcPts val="0"/>
              </a:spcAft>
            </a:pPr>
            <a:r>
              <a:rPr lang="nl-NL" sz="1050" u="sng" spc="30" dirty="0">
                <a:effectLst/>
              </a:rPr>
              <a:t>Voorbereiden</a:t>
            </a:r>
            <a:r>
              <a:rPr lang="nl-NL" sz="1050" spc="30" dirty="0">
                <a:effectLst/>
              </a:rPr>
              <a:t> </a:t>
            </a:r>
            <a:endParaRPr lang="nl-NL" sz="1200" dirty="0">
              <a:effectLst/>
            </a:endParaRPr>
          </a:p>
          <a:p>
            <a:pPr marL="342900" lvl="0" indent="-342900">
              <a:lnSpc>
                <a:spcPct val="110000"/>
              </a:lnSpc>
              <a:spcAft>
                <a:spcPts val="0"/>
              </a:spcAft>
              <a:buFont typeface="Verdana" panose="020B0604030504040204" pitchFamily="34" charset="0"/>
              <a:buChar char="-"/>
            </a:pPr>
            <a:r>
              <a:rPr lang="nl-NL" sz="1050" spc="30" dirty="0">
                <a:effectLst/>
              </a:rPr>
              <a:t>Lees Thema 3 ‘gesprekstechnieken’ uit je boek Pedagogisch klimaat PW</a:t>
            </a:r>
            <a:endParaRPr lang="nl-NL" sz="1200" dirty="0">
              <a:effectLst/>
            </a:endParaRPr>
          </a:p>
          <a:p>
            <a:pPr marL="342900" lvl="0" indent="-342900">
              <a:lnSpc>
                <a:spcPct val="110000"/>
              </a:lnSpc>
              <a:spcAft>
                <a:spcPts val="0"/>
              </a:spcAft>
              <a:buFont typeface="Verdana" panose="020B0604030504040204" pitchFamily="34" charset="0"/>
              <a:buChar char="-"/>
            </a:pPr>
            <a:r>
              <a:rPr lang="nl-NL" sz="1050" spc="30" dirty="0">
                <a:effectLst/>
              </a:rPr>
              <a:t>Stem met je werkbegeleider af met wie je een gesprek gaat voeren en welk type gesprek dit wordt.</a:t>
            </a:r>
            <a:endParaRPr lang="nl-NL" sz="1200" dirty="0">
              <a:effectLst/>
            </a:endParaRPr>
          </a:p>
          <a:p>
            <a:pPr marL="342900" lvl="0" indent="-342900">
              <a:lnSpc>
                <a:spcPct val="110000"/>
              </a:lnSpc>
              <a:spcAft>
                <a:spcPts val="0"/>
              </a:spcAft>
              <a:buFont typeface="Verdana" panose="020B0604030504040204" pitchFamily="34" charset="0"/>
              <a:buChar char="-"/>
            </a:pPr>
            <a:r>
              <a:rPr lang="nl-NL" sz="1050" spc="30" dirty="0">
                <a:effectLst/>
              </a:rPr>
              <a:t>Bereidt je gesprek voor. Verdiep je in de theorie van door jou gekozen type gesprek. Schrijf op wat je in de verschillende gespreksfasen aan bond wilt laten komen.</a:t>
            </a:r>
            <a:endParaRPr lang="nl-NL" sz="1200" dirty="0">
              <a:effectLst/>
            </a:endParaRPr>
          </a:p>
          <a:p>
            <a:pPr marL="342900" lvl="0" indent="-342900">
              <a:lnSpc>
                <a:spcPct val="110000"/>
              </a:lnSpc>
              <a:spcAft>
                <a:spcPts val="0"/>
              </a:spcAft>
              <a:buFont typeface="Verdana" panose="020B0604030504040204" pitchFamily="34" charset="0"/>
              <a:buChar char="-"/>
            </a:pPr>
            <a:r>
              <a:rPr lang="nl-NL" sz="1050" spc="30" dirty="0">
                <a:effectLst/>
              </a:rPr>
              <a:t>Laat je voorbereiding zien aan je werkbegeleider en vraag toestemming om het gesprek te mogen voeren.</a:t>
            </a:r>
            <a:endParaRPr lang="nl-NL" sz="1200" dirty="0">
              <a:effectLst/>
            </a:endParaRPr>
          </a:p>
          <a:p>
            <a:pPr>
              <a:lnSpc>
                <a:spcPct val="110000"/>
              </a:lnSpc>
              <a:spcAft>
                <a:spcPts val="0"/>
              </a:spcAft>
            </a:pPr>
            <a:r>
              <a:rPr lang="nl-NL" sz="1050" u="none" strike="noStrike" spc="30" dirty="0">
                <a:effectLst/>
              </a:rPr>
              <a:t> </a:t>
            </a:r>
            <a:endParaRPr lang="nl-NL" sz="1200" dirty="0">
              <a:effectLst/>
            </a:endParaRPr>
          </a:p>
          <a:p>
            <a:pPr>
              <a:lnSpc>
                <a:spcPct val="110000"/>
              </a:lnSpc>
              <a:spcAft>
                <a:spcPts val="0"/>
              </a:spcAft>
            </a:pPr>
            <a:r>
              <a:rPr lang="nl-NL" sz="1050" u="sng" spc="30" dirty="0">
                <a:effectLst/>
              </a:rPr>
              <a:t>Uitvoeren</a:t>
            </a:r>
            <a:endParaRPr lang="nl-NL" sz="1200" dirty="0">
              <a:effectLst/>
            </a:endParaRPr>
          </a:p>
          <a:p>
            <a:pPr marL="342900" lvl="0" indent="-342900">
              <a:lnSpc>
                <a:spcPct val="110000"/>
              </a:lnSpc>
              <a:spcAft>
                <a:spcPts val="0"/>
              </a:spcAft>
              <a:buFont typeface="Calibri" panose="020F0502020204030204" pitchFamily="34" charset="0"/>
              <a:buChar char="-"/>
            </a:pPr>
            <a:r>
              <a:rPr lang="nl-NL" sz="1050" dirty="0">
                <a:effectLst/>
              </a:rPr>
              <a:t>Voer het gesprek (de werkbegeleider observeert, dit mag dichtbij of op een afstand)</a:t>
            </a:r>
            <a:endParaRPr lang="nl-NL" sz="1200" dirty="0">
              <a:effectLst/>
            </a:endParaRPr>
          </a:p>
          <a:p>
            <a:pPr>
              <a:lnSpc>
                <a:spcPct val="110000"/>
              </a:lnSpc>
              <a:spcAft>
                <a:spcPts val="0"/>
              </a:spcAft>
            </a:pPr>
            <a:r>
              <a:rPr lang="nl-NL" sz="1050" dirty="0">
                <a:effectLst/>
              </a:rPr>
              <a:t> </a:t>
            </a:r>
            <a:endParaRPr lang="nl-NL" sz="1200" dirty="0">
              <a:effectLst/>
            </a:endParaRPr>
          </a:p>
          <a:p>
            <a:pPr>
              <a:lnSpc>
                <a:spcPct val="110000"/>
              </a:lnSpc>
              <a:spcAft>
                <a:spcPts val="0"/>
              </a:spcAft>
            </a:pPr>
            <a:r>
              <a:rPr lang="nl-NL" sz="1050" u="sng" spc="30" dirty="0">
                <a:effectLst/>
              </a:rPr>
              <a:t>Afronding</a:t>
            </a:r>
            <a:endParaRPr lang="nl-NL" sz="1200" dirty="0">
              <a:effectLst/>
            </a:endParaRPr>
          </a:p>
          <a:p>
            <a:pPr marL="342900" lvl="0" indent="-342900">
              <a:lnSpc>
                <a:spcPct val="110000"/>
              </a:lnSpc>
              <a:spcAft>
                <a:spcPts val="0"/>
              </a:spcAft>
              <a:buFont typeface="Calibri" panose="020F0502020204030204" pitchFamily="34" charset="0"/>
              <a:buChar char="-"/>
            </a:pPr>
            <a:r>
              <a:rPr lang="nl-NL" sz="1050" dirty="0">
                <a:effectLst/>
              </a:rPr>
              <a:t>Je schrijft een verantwoordingsverslag waarin je de volgende vragen beantwoordt:</a:t>
            </a:r>
            <a:endParaRPr lang="nl-NL" sz="1200" dirty="0">
              <a:effectLst/>
            </a:endParaRPr>
          </a:p>
          <a:p>
            <a:pPr marL="742950" lvl="1" indent="-285750">
              <a:lnSpc>
                <a:spcPct val="110000"/>
              </a:lnSpc>
              <a:spcAft>
                <a:spcPts val="0"/>
              </a:spcAft>
              <a:buFont typeface="Courier New" panose="02070309020205020404" pitchFamily="49" charset="0"/>
              <a:buChar char="o"/>
            </a:pPr>
            <a:r>
              <a:rPr lang="nl-NL" sz="1050" dirty="0">
                <a:effectLst/>
              </a:rPr>
              <a:t>Welke gespreksvorm heb je gebruikt en waaruit blijkt dat?</a:t>
            </a:r>
            <a:endParaRPr lang="nl-NL" sz="1200" dirty="0">
              <a:effectLst/>
            </a:endParaRPr>
          </a:p>
          <a:p>
            <a:pPr marL="742950" lvl="1" indent="-285750">
              <a:lnSpc>
                <a:spcPct val="110000"/>
              </a:lnSpc>
              <a:spcAft>
                <a:spcPts val="0"/>
              </a:spcAft>
              <a:buFont typeface="Courier New" panose="02070309020205020404" pitchFamily="49" charset="0"/>
              <a:buChar char="o"/>
            </a:pPr>
            <a:r>
              <a:rPr lang="nl-NL" sz="1050" dirty="0">
                <a:effectLst/>
              </a:rPr>
              <a:t>Wat is het doel van het gesprek?</a:t>
            </a:r>
            <a:endParaRPr lang="nl-NL" sz="1200" dirty="0">
              <a:effectLst/>
            </a:endParaRPr>
          </a:p>
          <a:p>
            <a:pPr marL="742950" lvl="1" indent="-285750">
              <a:lnSpc>
                <a:spcPct val="110000"/>
              </a:lnSpc>
              <a:spcAft>
                <a:spcPts val="0"/>
              </a:spcAft>
              <a:buFont typeface="Courier New" panose="02070309020205020404" pitchFamily="49" charset="0"/>
              <a:buChar char="o"/>
            </a:pPr>
            <a:r>
              <a:rPr lang="nl-NL" sz="1050" dirty="0">
                <a:effectLst/>
              </a:rPr>
              <a:t>Hoe zijn de fasen van het gesprek verlopen?</a:t>
            </a:r>
            <a:endParaRPr lang="nl-NL" sz="1200" dirty="0">
              <a:effectLst/>
            </a:endParaRPr>
          </a:p>
          <a:p>
            <a:pPr marL="742950" lvl="1" indent="-285750">
              <a:lnSpc>
                <a:spcPct val="110000"/>
              </a:lnSpc>
              <a:spcAft>
                <a:spcPts val="0"/>
              </a:spcAft>
              <a:buFont typeface="Courier New" panose="02070309020205020404" pitchFamily="49" charset="0"/>
              <a:buChar char="o"/>
            </a:pPr>
            <a:r>
              <a:rPr lang="nl-NL" sz="1050" dirty="0">
                <a:effectLst/>
              </a:rPr>
              <a:t>Hoe ging het met de luister-, vraag vaardigheden? Je verbale en non-verbale gedrag? En de algemene aandachtspunten? </a:t>
            </a:r>
            <a:endParaRPr lang="nl-NL" sz="1200" dirty="0">
              <a:effectLst/>
            </a:endParaRPr>
          </a:p>
          <a:p>
            <a:pPr marL="742950" lvl="1" indent="-285750">
              <a:lnSpc>
                <a:spcPct val="110000"/>
              </a:lnSpc>
              <a:spcAft>
                <a:spcPts val="0"/>
              </a:spcAft>
              <a:buFont typeface="Courier New" panose="02070309020205020404" pitchFamily="49" charset="0"/>
              <a:buChar char="o"/>
            </a:pPr>
            <a:r>
              <a:rPr lang="nl-NL" sz="1050" dirty="0">
                <a:effectLst/>
              </a:rPr>
              <a:t>Hoe heb je het gesprek afgerond?</a:t>
            </a:r>
            <a:endParaRPr lang="nl-NL" sz="1200" dirty="0">
              <a:effectLst/>
            </a:endParaRPr>
          </a:p>
          <a:p>
            <a:pPr marL="742950" lvl="1" indent="-285750">
              <a:lnSpc>
                <a:spcPct val="110000"/>
              </a:lnSpc>
              <a:spcAft>
                <a:spcPts val="0"/>
              </a:spcAft>
              <a:buFont typeface="Courier New" panose="02070309020205020404" pitchFamily="49" charset="0"/>
              <a:buChar char="o"/>
            </a:pPr>
            <a:r>
              <a:rPr lang="nl-NL" sz="1050" dirty="0">
                <a:effectLst/>
              </a:rPr>
              <a:t>In hoeverre heb je je aan de gespreksstructuur en gespreksdoel gehouden?</a:t>
            </a:r>
            <a:endParaRPr lang="nl-NL" sz="1200" dirty="0">
              <a:effectLst/>
            </a:endParaRPr>
          </a:p>
          <a:p>
            <a:pPr marL="742950" lvl="1" indent="-285750">
              <a:lnSpc>
                <a:spcPct val="110000"/>
              </a:lnSpc>
              <a:spcAft>
                <a:spcPts val="0"/>
              </a:spcAft>
              <a:buFont typeface="Courier New" panose="02070309020205020404" pitchFamily="49" charset="0"/>
              <a:buChar char="o"/>
            </a:pPr>
            <a:r>
              <a:rPr lang="nl-NL" sz="1050" dirty="0">
                <a:effectLst/>
              </a:rPr>
              <a:t>Welke leer-, aandachtspunten heb je op het gebied van gesprekken voeren voor een volgend gesprek of voor je examen? Wat ga je volgende keer anders of beter willen doen en hoe?</a:t>
            </a:r>
            <a:endParaRPr lang="nl-NL" sz="1200" dirty="0">
              <a:effectLst/>
            </a:endParaRPr>
          </a:p>
          <a:p>
            <a:pPr marL="342900" lvl="0" indent="-342900">
              <a:lnSpc>
                <a:spcPct val="110000"/>
              </a:lnSpc>
              <a:spcAft>
                <a:spcPts val="0"/>
              </a:spcAft>
              <a:buFont typeface="Calibri" panose="020F0502020204030204" pitchFamily="34" charset="0"/>
              <a:buChar char="-"/>
            </a:pPr>
            <a:r>
              <a:rPr lang="nl-NL" sz="1050" dirty="0">
                <a:effectLst/>
              </a:rPr>
              <a:t>Laat de beoordeling invullen.</a:t>
            </a:r>
            <a:endParaRPr lang="nl-NL" sz="1200" dirty="0">
              <a:effectLst/>
            </a:endParaRPr>
          </a:p>
          <a:p>
            <a:pPr marL="342900" lvl="0" indent="-342900">
              <a:lnSpc>
                <a:spcPct val="110000"/>
              </a:lnSpc>
              <a:spcAft>
                <a:spcPts val="0"/>
              </a:spcAft>
              <a:buFont typeface="Calibri" panose="020F0502020204030204" pitchFamily="34" charset="0"/>
              <a:buChar char="-"/>
            </a:pPr>
            <a:r>
              <a:rPr lang="nl-NL" sz="1050" dirty="0">
                <a:effectLst/>
              </a:rPr>
              <a:t>Lever de beoordeling in op school bij de vakdocent voor registratie.</a:t>
            </a:r>
            <a:endParaRPr lang="nl-NL" sz="1200" dirty="0">
              <a:effectLst/>
            </a:endParaRPr>
          </a:p>
          <a:p>
            <a:pPr marL="342900" lvl="0" indent="-342900">
              <a:lnSpc>
                <a:spcPct val="110000"/>
              </a:lnSpc>
              <a:spcAft>
                <a:spcPts val="0"/>
              </a:spcAft>
              <a:buFont typeface="Calibri" panose="020F0502020204030204" pitchFamily="34" charset="0"/>
              <a:buChar char="-"/>
            </a:pPr>
            <a:r>
              <a:rPr lang="nl-NL" sz="1050" dirty="0">
                <a:effectLst/>
              </a:rPr>
              <a:t>Je kunt een onvoldoende/voldoende of een goed krijgen</a:t>
            </a:r>
            <a:endParaRPr lang="nl-NL" sz="12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CA31E06A-AB36-4262-A933-D2D54C58D2EE}" type="slidenum">
              <a:rPr lang="nl-NL" smtClean="0"/>
              <a:t>6</a:t>
            </a:fld>
            <a:endParaRPr lang="nl-NL" dirty="0"/>
          </a:p>
        </p:txBody>
      </p:sp>
    </p:spTree>
    <p:extLst>
      <p:ext uri="{BB962C8B-B14F-4D97-AF65-F5344CB8AC3E}">
        <p14:creationId xmlns:p14="http://schemas.microsoft.com/office/powerpoint/2010/main" val="27940266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2D1C49-1C46-49F4-8524-2AE7B28EE25B}"/>
              </a:ext>
            </a:extLst>
          </p:cNvPr>
          <p:cNvSpPr>
            <a:spLocks noGrp="1"/>
          </p:cNvSpPr>
          <p:nvPr>
            <p:ph type="ctrTitle"/>
          </p:nvPr>
        </p:nvSpPr>
        <p:spPr>
          <a:xfrm>
            <a:off x="648000" y="1213200"/>
            <a:ext cx="9144000" cy="2387600"/>
          </a:xfrm>
        </p:spPr>
        <p:txBody>
          <a:bodyPr anchor="b">
            <a:normAutofit/>
          </a:bodyPr>
          <a:lstStyle>
            <a:lvl1pPr algn="l">
              <a:defRPr sz="4000">
                <a:solidFill>
                  <a:schemeClr val="bg1"/>
                </a:solidFill>
              </a:defRPr>
            </a:lvl1pPr>
          </a:lstStyle>
          <a:p>
            <a:r>
              <a:rPr lang="nl-NL"/>
              <a:t>Klik om de stijl te bewerken</a:t>
            </a:r>
          </a:p>
        </p:txBody>
      </p:sp>
      <p:sp>
        <p:nvSpPr>
          <p:cNvPr id="3" name="Ondertitel 2">
            <a:extLst>
              <a:ext uri="{FF2B5EF4-FFF2-40B4-BE49-F238E27FC236}">
                <a16:creationId xmlns:a16="http://schemas.microsoft.com/office/drawing/2014/main" id="{998A410B-9BD8-459B-A5C9-E569C956DBAC}"/>
              </a:ext>
            </a:extLst>
          </p:cNvPr>
          <p:cNvSpPr>
            <a:spLocks noGrp="1"/>
          </p:cNvSpPr>
          <p:nvPr>
            <p:ph type="subTitle" idx="1"/>
          </p:nvPr>
        </p:nvSpPr>
        <p:spPr>
          <a:xfrm>
            <a:off x="648000" y="3628800"/>
            <a:ext cx="9144000" cy="1655762"/>
          </a:xfrm>
        </p:spPr>
        <p:txBody>
          <a:bodyPr>
            <a:normAutofit/>
          </a:bodyPr>
          <a:lstStyle>
            <a:lvl1pPr marL="0" indent="0" algn="l">
              <a:buNone/>
              <a:defRPr sz="23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Tree>
    <p:extLst>
      <p:ext uri="{BB962C8B-B14F-4D97-AF65-F5344CB8AC3E}">
        <p14:creationId xmlns:p14="http://schemas.microsoft.com/office/powerpoint/2010/main" val="3992541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00A9EC-8FAC-414E-A6AE-B6CCD6755AB9}"/>
              </a:ext>
            </a:extLst>
          </p:cNvPr>
          <p:cNvSpPr>
            <a:spLocks noGrp="1"/>
          </p:cNvSpPr>
          <p:nvPr>
            <p:ph type="title"/>
          </p:nvPr>
        </p:nvSpPr>
        <p:spPr>
          <a:xfrm>
            <a:off x="839788" y="365125"/>
            <a:ext cx="10515600" cy="1325563"/>
          </a:xfrm>
        </p:spPr>
        <p:txBody>
          <a:bodyPr/>
          <a:lstStyle/>
          <a:p>
            <a:r>
              <a:rPr lang="nl-NL"/>
              <a:t>Klik om de stijl te bewerken</a:t>
            </a:r>
          </a:p>
        </p:txBody>
      </p:sp>
      <p:sp>
        <p:nvSpPr>
          <p:cNvPr id="4" name="Tijdelijke aanduiding voor inhoud 3">
            <a:extLst>
              <a:ext uri="{FF2B5EF4-FFF2-40B4-BE49-F238E27FC236}">
                <a16:creationId xmlns:a16="http://schemas.microsoft.com/office/drawing/2014/main" id="{2AA898FB-975C-496C-98BF-7A78075EA42F}"/>
              </a:ext>
            </a:extLst>
          </p:cNvPr>
          <p:cNvSpPr>
            <a:spLocks noGrp="1"/>
          </p:cNvSpPr>
          <p:nvPr>
            <p:ph sz="half" idx="2"/>
          </p:nvPr>
        </p:nvSpPr>
        <p:spPr>
          <a:xfrm>
            <a:off x="838800" y="1825200"/>
            <a:ext cx="10515600" cy="43524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10" name="Tekstvak 9">
            <a:extLst>
              <a:ext uri="{FF2B5EF4-FFF2-40B4-BE49-F238E27FC236}">
                <a16:creationId xmlns:a16="http://schemas.microsoft.com/office/drawing/2014/main" id="{8881721C-29A2-4908-82A1-0902A200B9DB}"/>
              </a:ext>
            </a:extLst>
          </p:cNvPr>
          <p:cNvSpPr txBox="1"/>
          <p:nvPr userDrawn="1"/>
        </p:nvSpPr>
        <p:spPr>
          <a:xfrm>
            <a:off x="9637200" y="6454800"/>
            <a:ext cx="1717040" cy="246221"/>
          </a:xfrm>
          <a:prstGeom prst="rect">
            <a:avLst/>
          </a:prstGeom>
          <a:noFill/>
        </p:spPr>
        <p:txBody>
          <a:bodyPr wrap="square" rtlCol="0">
            <a:spAutoFit/>
          </a:bodyPr>
          <a:lstStyle/>
          <a:p>
            <a:r>
              <a:rPr lang="nl-NL" sz="1000" b="1">
                <a:solidFill>
                  <a:srgbClr val="9E9F9E"/>
                </a:solidFill>
                <a:latin typeface="Arial" panose="020B0604020202020204" pitchFamily="34" charset="0"/>
                <a:cs typeface="Arial" panose="020B0604020202020204" pitchFamily="34" charset="0"/>
              </a:rPr>
              <a:t>Samen Da Vinci</a:t>
            </a:r>
          </a:p>
        </p:txBody>
      </p:sp>
    </p:spTree>
    <p:extLst>
      <p:ext uri="{BB962C8B-B14F-4D97-AF65-F5344CB8AC3E}">
        <p14:creationId xmlns:p14="http://schemas.microsoft.com/office/powerpoint/2010/main" val="1626360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agina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00A9EC-8FAC-414E-A6AE-B6CCD6755AB9}"/>
              </a:ext>
            </a:extLst>
          </p:cNvPr>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a:extLst>
              <a:ext uri="{FF2B5EF4-FFF2-40B4-BE49-F238E27FC236}">
                <a16:creationId xmlns:a16="http://schemas.microsoft.com/office/drawing/2014/main" id="{400E7EF7-58BC-4024-B8AA-E405C2AD764F}"/>
              </a:ext>
            </a:extLst>
          </p:cNvPr>
          <p:cNvSpPr>
            <a:spLocks noGrp="1"/>
          </p:cNvSpPr>
          <p:nvPr>
            <p:ph type="body" idx="1"/>
          </p:nvPr>
        </p:nvSpPr>
        <p:spPr>
          <a:xfrm>
            <a:off x="839787" y="3024129"/>
            <a:ext cx="10514453" cy="463290"/>
          </a:xfrm>
        </p:spPr>
        <p:txBody>
          <a:bodyPr anchor="b">
            <a:normAutofit/>
          </a:bodyPr>
          <a:lstStyle>
            <a:lvl1pPr marL="0" indent="0">
              <a:buNone/>
              <a:defRPr sz="1800" b="1">
                <a:solidFill>
                  <a:srgbClr val="1EB7C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2AA898FB-975C-496C-98BF-7A78075EA42F}"/>
              </a:ext>
            </a:extLst>
          </p:cNvPr>
          <p:cNvSpPr>
            <a:spLocks noGrp="1"/>
          </p:cNvSpPr>
          <p:nvPr>
            <p:ph sz="half" idx="2"/>
          </p:nvPr>
        </p:nvSpPr>
        <p:spPr>
          <a:xfrm>
            <a:off x="839787" y="1825199"/>
            <a:ext cx="10515600" cy="1141521"/>
          </a:xfrm>
        </p:spPr>
        <p:txBody>
          <a:bodyPr/>
          <a:lstStyle>
            <a:lvl1pPr marL="0" indent="0">
              <a:buNone/>
              <a:defRPr/>
            </a:lvl1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84AA4842-3AA1-4ADD-BF78-4B6C14612B1E}"/>
              </a:ext>
            </a:extLst>
          </p:cNvPr>
          <p:cNvSpPr>
            <a:spLocks noGrp="1"/>
          </p:cNvSpPr>
          <p:nvPr>
            <p:ph sz="quarter" idx="4"/>
          </p:nvPr>
        </p:nvSpPr>
        <p:spPr>
          <a:xfrm>
            <a:off x="839786" y="3505993"/>
            <a:ext cx="10514453" cy="261032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10" name="Tekstvak 9">
            <a:extLst>
              <a:ext uri="{FF2B5EF4-FFF2-40B4-BE49-F238E27FC236}">
                <a16:creationId xmlns:a16="http://schemas.microsoft.com/office/drawing/2014/main" id="{8881721C-29A2-4908-82A1-0902A200B9DB}"/>
              </a:ext>
            </a:extLst>
          </p:cNvPr>
          <p:cNvSpPr txBox="1"/>
          <p:nvPr userDrawn="1"/>
        </p:nvSpPr>
        <p:spPr>
          <a:xfrm>
            <a:off x="9637200" y="6454800"/>
            <a:ext cx="1717040" cy="246221"/>
          </a:xfrm>
          <a:prstGeom prst="rect">
            <a:avLst/>
          </a:prstGeom>
          <a:noFill/>
        </p:spPr>
        <p:txBody>
          <a:bodyPr wrap="square" rtlCol="0">
            <a:spAutoFit/>
          </a:bodyPr>
          <a:lstStyle/>
          <a:p>
            <a:r>
              <a:rPr lang="nl-NL" sz="1000" b="1">
                <a:solidFill>
                  <a:srgbClr val="9E9F9E"/>
                </a:solidFill>
                <a:latin typeface="Arial" panose="020B0604020202020204" pitchFamily="34" charset="0"/>
                <a:cs typeface="Arial" panose="020B0604020202020204" pitchFamily="34" charset="0"/>
              </a:rPr>
              <a:t>Samen Da Vinci</a:t>
            </a:r>
          </a:p>
        </p:txBody>
      </p:sp>
    </p:spTree>
    <p:extLst>
      <p:ext uri="{BB962C8B-B14F-4D97-AF65-F5344CB8AC3E}">
        <p14:creationId xmlns:p14="http://schemas.microsoft.com/office/powerpoint/2010/main" val="3378584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ina 3">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00A9EC-8FAC-414E-A6AE-B6CCD6755AB9}"/>
              </a:ext>
            </a:extLst>
          </p:cNvPr>
          <p:cNvSpPr>
            <a:spLocks noGrp="1"/>
          </p:cNvSpPr>
          <p:nvPr>
            <p:ph type="title"/>
          </p:nvPr>
        </p:nvSpPr>
        <p:spPr>
          <a:xfrm>
            <a:off x="839788" y="365125"/>
            <a:ext cx="10515600" cy="1325563"/>
          </a:xfrm>
        </p:spPr>
        <p:txBody>
          <a:bodyPr/>
          <a:lstStyle/>
          <a:p>
            <a:r>
              <a:rPr lang="nl-NL"/>
              <a:t>Klik om de stijl te bewerken</a:t>
            </a:r>
          </a:p>
        </p:txBody>
      </p:sp>
      <p:sp>
        <p:nvSpPr>
          <p:cNvPr id="4" name="Tijdelijke aanduiding voor inhoud 3">
            <a:extLst>
              <a:ext uri="{FF2B5EF4-FFF2-40B4-BE49-F238E27FC236}">
                <a16:creationId xmlns:a16="http://schemas.microsoft.com/office/drawing/2014/main" id="{2AA898FB-975C-496C-98BF-7A78075EA42F}"/>
              </a:ext>
            </a:extLst>
          </p:cNvPr>
          <p:cNvSpPr>
            <a:spLocks noGrp="1"/>
          </p:cNvSpPr>
          <p:nvPr>
            <p:ph sz="half" idx="2"/>
          </p:nvPr>
        </p:nvSpPr>
        <p:spPr>
          <a:xfrm>
            <a:off x="838800" y="1825200"/>
            <a:ext cx="5157787" cy="43524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inhoud 5">
            <a:extLst>
              <a:ext uri="{FF2B5EF4-FFF2-40B4-BE49-F238E27FC236}">
                <a16:creationId xmlns:a16="http://schemas.microsoft.com/office/drawing/2014/main" id="{84AA4842-3AA1-4ADD-BF78-4B6C14612B1E}"/>
              </a:ext>
            </a:extLst>
          </p:cNvPr>
          <p:cNvSpPr>
            <a:spLocks noGrp="1"/>
          </p:cNvSpPr>
          <p:nvPr>
            <p:ph sz="quarter" idx="4"/>
          </p:nvPr>
        </p:nvSpPr>
        <p:spPr>
          <a:xfrm>
            <a:off x="6172200" y="1825200"/>
            <a:ext cx="5183188" cy="43524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10" name="Tekstvak 9">
            <a:extLst>
              <a:ext uri="{FF2B5EF4-FFF2-40B4-BE49-F238E27FC236}">
                <a16:creationId xmlns:a16="http://schemas.microsoft.com/office/drawing/2014/main" id="{8881721C-29A2-4908-82A1-0902A200B9DB}"/>
              </a:ext>
            </a:extLst>
          </p:cNvPr>
          <p:cNvSpPr txBox="1"/>
          <p:nvPr userDrawn="1"/>
        </p:nvSpPr>
        <p:spPr>
          <a:xfrm>
            <a:off x="9637200" y="6454800"/>
            <a:ext cx="1717040" cy="246221"/>
          </a:xfrm>
          <a:prstGeom prst="rect">
            <a:avLst/>
          </a:prstGeom>
          <a:noFill/>
        </p:spPr>
        <p:txBody>
          <a:bodyPr wrap="square" rtlCol="0">
            <a:spAutoFit/>
          </a:bodyPr>
          <a:lstStyle/>
          <a:p>
            <a:r>
              <a:rPr lang="nl-NL" sz="1000" b="1">
                <a:solidFill>
                  <a:srgbClr val="9E9F9E"/>
                </a:solidFill>
                <a:latin typeface="Arial" panose="020B0604020202020204" pitchFamily="34" charset="0"/>
                <a:cs typeface="Arial" panose="020B0604020202020204" pitchFamily="34" charset="0"/>
              </a:rPr>
              <a:t>Samen Da Vinci</a:t>
            </a:r>
          </a:p>
        </p:txBody>
      </p:sp>
    </p:spTree>
    <p:extLst>
      <p:ext uri="{BB962C8B-B14F-4D97-AF65-F5344CB8AC3E}">
        <p14:creationId xmlns:p14="http://schemas.microsoft.com/office/powerpoint/2010/main" val="3586491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agina 4">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00A9EC-8FAC-414E-A6AE-B6CCD6755AB9}"/>
              </a:ext>
            </a:extLst>
          </p:cNvPr>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a:extLst>
              <a:ext uri="{FF2B5EF4-FFF2-40B4-BE49-F238E27FC236}">
                <a16:creationId xmlns:a16="http://schemas.microsoft.com/office/drawing/2014/main" id="{400E7EF7-58BC-4024-B8AA-E405C2AD764F}"/>
              </a:ext>
            </a:extLst>
          </p:cNvPr>
          <p:cNvSpPr>
            <a:spLocks noGrp="1"/>
          </p:cNvSpPr>
          <p:nvPr>
            <p:ph type="body" idx="1"/>
          </p:nvPr>
        </p:nvSpPr>
        <p:spPr>
          <a:xfrm>
            <a:off x="839788" y="1825200"/>
            <a:ext cx="5157787" cy="420160"/>
          </a:xfrm>
        </p:spPr>
        <p:txBody>
          <a:bodyPr anchor="t">
            <a:normAutofit/>
          </a:bodyPr>
          <a:lstStyle>
            <a:lvl1pPr marL="0" indent="0">
              <a:buNone/>
              <a:defRPr sz="1800" b="1">
                <a:solidFill>
                  <a:srgbClr val="1EB7C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2AA898FB-975C-496C-98BF-7A78075EA42F}"/>
              </a:ext>
            </a:extLst>
          </p:cNvPr>
          <p:cNvSpPr>
            <a:spLocks noGrp="1"/>
          </p:cNvSpPr>
          <p:nvPr>
            <p:ph sz="half" idx="2"/>
          </p:nvPr>
        </p:nvSpPr>
        <p:spPr>
          <a:xfrm>
            <a:off x="839788" y="2386160"/>
            <a:ext cx="5157787" cy="3809791"/>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inhoud 5">
            <a:extLst>
              <a:ext uri="{FF2B5EF4-FFF2-40B4-BE49-F238E27FC236}">
                <a16:creationId xmlns:a16="http://schemas.microsoft.com/office/drawing/2014/main" id="{84AA4842-3AA1-4ADD-BF78-4B6C14612B1E}"/>
              </a:ext>
            </a:extLst>
          </p:cNvPr>
          <p:cNvSpPr>
            <a:spLocks noGrp="1"/>
          </p:cNvSpPr>
          <p:nvPr>
            <p:ph sz="quarter" idx="4"/>
          </p:nvPr>
        </p:nvSpPr>
        <p:spPr>
          <a:xfrm>
            <a:off x="6172200" y="2377440"/>
            <a:ext cx="5183188" cy="381222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10" name="Tekstvak 9">
            <a:extLst>
              <a:ext uri="{FF2B5EF4-FFF2-40B4-BE49-F238E27FC236}">
                <a16:creationId xmlns:a16="http://schemas.microsoft.com/office/drawing/2014/main" id="{8881721C-29A2-4908-82A1-0902A200B9DB}"/>
              </a:ext>
            </a:extLst>
          </p:cNvPr>
          <p:cNvSpPr txBox="1"/>
          <p:nvPr userDrawn="1"/>
        </p:nvSpPr>
        <p:spPr>
          <a:xfrm>
            <a:off x="9637200" y="6454800"/>
            <a:ext cx="1717040" cy="246221"/>
          </a:xfrm>
          <a:prstGeom prst="rect">
            <a:avLst/>
          </a:prstGeom>
          <a:noFill/>
        </p:spPr>
        <p:txBody>
          <a:bodyPr wrap="square" rtlCol="0">
            <a:spAutoFit/>
          </a:bodyPr>
          <a:lstStyle/>
          <a:p>
            <a:r>
              <a:rPr lang="nl-NL" sz="1000" b="1">
                <a:solidFill>
                  <a:srgbClr val="9E9F9E"/>
                </a:solidFill>
                <a:latin typeface="Arial" panose="020B0604020202020204" pitchFamily="34" charset="0"/>
                <a:cs typeface="Arial" panose="020B0604020202020204" pitchFamily="34" charset="0"/>
              </a:rPr>
              <a:t>Samen Da Vinci</a:t>
            </a:r>
          </a:p>
        </p:txBody>
      </p:sp>
      <p:sp>
        <p:nvSpPr>
          <p:cNvPr id="8" name="Tijdelijke aanduiding voor tekst 2">
            <a:extLst>
              <a:ext uri="{FF2B5EF4-FFF2-40B4-BE49-F238E27FC236}">
                <a16:creationId xmlns:a16="http://schemas.microsoft.com/office/drawing/2014/main" id="{DC601E99-9497-4178-A2EB-E175A14E24C1}"/>
              </a:ext>
            </a:extLst>
          </p:cNvPr>
          <p:cNvSpPr>
            <a:spLocks noGrp="1"/>
          </p:cNvSpPr>
          <p:nvPr>
            <p:ph type="body" idx="10"/>
          </p:nvPr>
        </p:nvSpPr>
        <p:spPr>
          <a:xfrm>
            <a:off x="6172200" y="1825200"/>
            <a:ext cx="5182040" cy="414738"/>
          </a:xfrm>
        </p:spPr>
        <p:txBody>
          <a:bodyPr anchor="t">
            <a:normAutofit/>
          </a:bodyPr>
          <a:lstStyle>
            <a:lvl1pPr marL="0" indent="0">
              <a:buNone/>
              <a:defRPr sz="1800" b="1">
                <a:solidFill>
                  <a:srgbClr val="1EB7C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Tree>
    <p:extLst>
      <p:ext uri="{BB962C8B-B14F-4D97-AF65-F5344CB8AC3E}">
        <p14:creationId xmlns:p14="http://schemas.microsoft.com/office/powerpoint/2010/main" val="1810119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agina 5">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00A9EC-8FAC-414E-A6AE-B6CCD6755AB9}"/>
              </a:ext>
            </a:extLst>
          </p:cNvPr>
          <p:cNvSpPr>
            <a:spLocks noGrp="1"/>
          </p:cNvSpPr>
          <p:nvPr>
            <p:ph type="title"/>
          </p:nvPr>
        </p:nvSpPr>
        <p:spPr>
          <a:xfrm>
            <a:off x="839788" y="365125"/>
            <a:ext cx="10515600" cy="1325563"/>
          </a:xfrm>
        </p:spPr>
        <p:txBody>
          <a:bodyPr/>
          <a:lstStyle/>
          <a:p>
            <a:r>
              <a:rPr lang="nl-NL"/>
              <a:t>Klik om de stijl te bewerken</a:t>
            </a:r>
          </a:p>
        </p:txBody>
      </p:sp>
      <p:sp>
        <p:nvSpPr>
          <p:cNvPr id="10" name="Tekstvak 9">
            <a:extLst>
              <a:ext uri="{FF2B5EF4-FFF2-40B4-BE49-F238E27FC236}">
                <a16:creationId xmlns:a16="http://schemas.microsoft.com/office/drawing/2014/main" id="{8881721C-29A2-4908-82A1-0902A200B9DB}"/>
              </a:ext>
            </a:extLst>
          </p:cNvPr>
          <p:cNvSpPr txBox="1"/>
          <p:nvPr userDrawn="1"/>
        </p:nvSpPr>
        <p:spPr>
          <a:xfrm>
            <a:off x="9637200" y="6454800"/>
            <a:ext cx="1717040" cy="246221"/>
          </a:xfrm>
          <a:prstGeom prst="rect">
            <a:avLst/>
          </a:prstGeom>
          <a:noFill/>
        </p:spPr>
        <p:txBody>
          <a:bodyPr wrap="square" rtlCol="0">
            <a:spAutoFit/>
          </a:bodyPr>
          <a:lstStyle/>
          <a:p>
            <a:r>
              <a:rPr lang="nl-NL" sz="1000" b="1">
                <a:solidFill>
                  <a:srgbClr val="9E9F9E"/>
                </a:solidFill>
                <a:latin typeface="Arial" panose="020B0604020202020204" pitchFamily="34" charset="0"/>
                <a:cs typeface="Arial" panose="020B0604020202020204" pitchFamily="34" charset="0"/>
              </a:rPr>
              <a:t>Samen Da Vinci</a:t>
            </a:r>
          </a:p>
        </p:txBody>
      </p:sp>
    </p:spTree>
    <p:extLst>
      <p:ext uri="{BB962C8B-B14F-4D97-AF65-F5344CB8AC3E}">
        <p14:creationId xmlns:p14="http://schemas.microsoft.com/office/powerpoint/2010/main" val="1013411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chterbla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574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Basisdia wit met cirkels">
    <p:spTree>
      <p:nvGrpSpPr>
        <p:cNvPr id="1" name=""/>
        <p:cNvGrpSpPr/>
        <p:nvPr/>
      </p:nvGrpSpPr>
      <p:grpSpPr>
        <a:xfrm>
          <a:off x="0" y="0"/>
          <a:ext cx="0" cy="0"/>
          <a:chOff x="0" y="0"/>
          <a:chExt cx="0" cy="0"/>
        </a:xfrm>
      </p:grpSpPr>
      <p:pic>
        <p:nvPicPr>
          <p:cNvPr id="7" name="Afbeelding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0"/>
            <a:ext cx="12191997" cy="6857998"/>
          </a:xfrm>
          <a:prstGeom prst="rect">
            <a:avLst/>
          </a:prstGeom>
        </p:spPr>
      </p:pic>
      <p:sp>
        <p:nvSpPr>
          <p:cNvPr id="2" name="Titel 1"/>
          <p:cNvSpPr>
            <a:spLocks noGrp="1"/>
          </p:cNvSpPr>
          <p:nvPr>
            <p:ph type="title"/>
          </p:nvPr>
        </p:nvSpPr>
        <p:spPr>
          <a:xfrm>
            <a:off x="2241781" y="230975"/>
            <a:ext cx="9326827" cy="864096"/>
          </a:xfrm>
        </p:spPr>
        <p:txBody>
          <a:bodyPr anchor="b">
            <a:noAutofit/>
          </a:bodyPr>
          <a:lstStyle>
            <a:lvl1pPr algn="l">
              <a:defRPr sz="2800" b="1">
                <a:solidFill>
                  <a:schemeClr val="accent1"/>
                </a:solidFill>
              </a:defRPr>
            </a:lvl1pPr>
          </a:lstStyle>
          <a:p>
            <a:r>
              <a:rPr lang="nl-NL" dirty="0"/>
              <a:t>Klik om de stijl te bewerken</a:t>
            </a:r>
          </a:p>
        </p:txBody>
      </p:sp>
      <p:sp>
        <p:nvSpPr>
          <p:cNvPr id="3" name="Tijdelijke aanduiding voor inhoud 2"/>
          <p:cNvSpPr>
            <a:spLocks noGrp="1"/>
          </p:cNvSpPr>
          <p:nvPr>
            <p:ph idx="1"/>
          </p:nvPr>
        </p:nvSpPr>
        <p:spPr>
          <a:xfrm>
            <a:off x="1295467" y="1556793"/>
            <a:ext cx="10286933" cy="4569371"/>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p>
            <a:fld id="{BC1204EA-3C67-4B4A-B044-8CBC91EF3404}" type="datetimeFigureOut">
              <a:rPr lang="nl-NL" smtClean="0"/>
              <a:t>31-3-2021</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E0DA6DDE-0033-49FF-BBC5-0D5ABC2DA1E7}" type="slidenum">
              <a:rPr lang="nl-NL" smtClean="0"/>
              <a:t>‹nr.›</a:t>
            </a:fld>
            <a:endParaRPr lang="nl-NL" dirty="0"/>
          </a:p>
        </p:txBody>
      </p:sp>
    </p:spTree>
    <p:extLst>
      <p:ext uri="{BB962C8B-B14F-4D97-AF65-F5344CB8AC3E}">
        <p14:creationId xmlns:p14="http://schemas.microsoft.com/office/powerpoint/2010/main" val="2342069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D926144-5588-465D-81DA-2A0058E142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a:extLst>
              <a:ext uri="{FF2B5EF4-FFF2-40B4-BE49-F238E27FC236}">
                <a16:creationId xmlns:a16="http://schemas.microsoft.com/office/drawing/2014/main" id="{56F7FD58-FB91-411B-A3ED-8E78372DD6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896654201"/>
      </p:ext>
    </p:extLst>
  </p:cSld>
  <p:clrMap bg1="lt1" tx1="dk1" bg2="lt2" tx2="dk2" accent1="accent1" accent2="accent2" accent3="accent3" accent4="accent4" accent5="accent5" accent6="accent6" hlink="hlink" folHlink="folHlink"/>
  <p:sldLayoutIdLst>
    <p:sldLayoutId id="2147483660" r:id="rId1"/>
    <p:sldLayoutId id="2147483664" r:id="rId2"/>
    <p:sldLayoutId id="2147483666" r:id="rId3"/>
    <p:sldLayoutId id="2147483667" r:id="rId4"/>
    <p:sldLayoutId id="2147483668" r:id="rId5"/>
    <p:sldLayoutId id="2147483669" r:id="rId6"/>
    <p:sldLayoutId id="2147483665" r:id="rId7"/>
    <p:sldLayoutId id="2147483670" r:id="rId8"/>
  </p:sldLayoutIdLst>
  <p:txStyles>
    <p:titleStyle>
      <a:lvl1pPr algn="l" defTabSz="914400" rtl="0" eaLnBrk="1" latinLnBrk="0" hangingPunct="1">
        <a:lnSpc>
          <a:spcPct val="90000"/>
        </a:lnSpc>
        <a:spcBef>
          <a:spcPct val="0"/>
        </a:spcBef>
        <a:buNone/>
        <a:defRPr sz="2600" kern="1200">
          <a:solidFill>
            <a:srgbClr val="00A78E"/>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rgbClr val="7F807F"/>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rgbClr val="7F807F"/>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rgbClr val="7F807F"/>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rgbClr val="7F807F"/>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rgbClr val="7F807F"/>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tichtingbkk.nl/images/Boek_peka_kindercentra_4-13.pdf" TargetMode="External"/><Relationship Id="rId2" Type="http://schemas.openxmlformats.org/officeDocument/2006/relationships/hyperlink" Target="http://www.stichtingbkk.nl/images/Boek_peka_kindercentra_0-4.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Omgaan met ouders/verzorgers</a:t>
            </a:r>
            <a:endParaRPr lang="nl-NL" dirty="0"/>
          </a:p>
        </p:txBody>
      </p:sp>
      <p:sp>
        <p:nvSpPr>
          <p:cNvPr id="3" name="Ondertitel 2"/>
          <p:cNvSpPr>
            <a:spLocks noGrp="1"/>
          </p:cNvSpPr>
          <p:nvPr>
            <p:ph type="subTitle" idx="1"/>
          </p:nvPr>
        </p:nvSpPr>
        <p:spPr/>
        <p:txBody>
          <a:bodyPr/>
          <a:lstStyle/>
          <a:p>
            <a:r>
              <a:rPr lang="nl-NL" dirty="0" smtClean="0"/>
              <a:t>Pedagogiek 4</a:t>
            </a:r>
          </a:p>
          <a:p>
            <a:r>
              <a:rPr lang="nl-NL" dirty="0" smtClean="0"/>
              <a:t>PW/GPM cohort 20</a:t>
            </a:r>
          </a:p>
          <a:p>
            <a:endParaRPr lang="nl-NL" dirty="0" smtClean="0"/>
          </a:p>
          <a:p>
            <a:endParaRPr lang="nl-NL" dirty="0"/>
          </a:p>
        </p:txBody>
      </p:sp>
      <p:pic>
        <p:nvPicPr>
          <p:cNvPr id="1026" name="Picture 2" descr="Afbeeldingsresultaat voor te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0485" y="4293704"/>
            <a:ext cx="4590072" cy="2219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051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5937C811-3D00-4996-8793-D731736564D7}"/>
              </a:ext>
            </a:extLst>
          </p:cNvPr>
          <p:cNvSpPr>
            <a:spLocks noGrp="1"/>
          </p:cNvSpPr>
          <p:nvPr>
            <p:ph type="title"/>
          </p:nvPr>
        </p:nvSpPr>
        <p:spPr/>
        <p:txBody>
          <a:bodyPr/>
          <a:lstStyle/>
          <a:p>
            <a:r>
              <a:rPr lang="nl-NL" sz="3200" dirty="0" smtClean="0"/>
              <a:t>Inhoud</a:t>
            </a:r>
            <a:endParaRPr lang="nl-NL" dirty="0"/>
          </a:p>
        </p:txBody>
      </p:sp>
      <p:sp>
        <p:nvSpPr>
          <p:cNvPr id="3" name="Rechthoek 2"/>
          <p:cNvSpPr/>
          <p:nvPr/>
        </p:nvSpPr>
        <p:spPr>
          <a:xfrm>
            <a:off x="839788" y="1825200"/>
            <a:ext cx="9967549" cy="3046988"/>
          </a:xfrm>
          <a:prstGeom prst="rect">
            <a:avLst/>
          </a:prstGeom>
        </p:spPr>
        <p:txBody>
          <a:bodyPr wrap="square">
            <a:spAutoFit/>
          </a:bodyPr>
          <a:lstStyle/>
          <a:p>
            <a:r>
              <a:rPr lang="nl-NL" sz="2400" dirty="0">
                <a:latin typeface="Segoe UI" panose="020B0502040204020203" pitchFamily="34" charset="0"/>
              </a:rPr>
              <a:t>1. </a:t>
            </a:r>
            <a:r>
              <a:rPr lang="nl-NL" sz="2400" dirty="0" smtClean="0">
                <a:latin typeface="Segoe UI" panose="020B0502040204020203" pitchFamily="34" charset="0"/>
              </a:rPr>
              <a:t>Contact </a:t>
            </a:r>
            <a:r>
              <a:rPr lang="nl-NL" sz="2400" dirty="0">
                <a:latin typeface="Segoe UI" panose="020B0502040204020203" pitchFamily="34" charset="0"/>
              </a:rPr>
              <a:t>maken ​</a:t>
            </a:r>
          </a:p>
          <a:p>
            <a:r>
              <a:rPr lang="nl-NL" sz="2400" dirty="0">
                <a:latin typeface="Segoe UI" panose="020B0502040204020203" pitchFamily="34" charset="0"/>
              </a:rPr>
              <a:t>​2. Gesprekken voeren met ouders / ouders met </a:t>
            </a:r>
            <a:r>
              <a:rPr lang="nl-NL" sz="2400" dirty="0" smtClean="0">
                <a:latin typeface="Segoe UI" panose="020B0502040204020203" pitchFamily="34" charset="0"/>
              </a:rPr>
              <a:t>taalbarrière </a:t>
            </a:r>
            <a:endParaRPr lang="nl-NL" sz="2400" dirty="0">
              <a:latin typeface="Segoe UI" panose="020B0502040204020203" pitchFamily="34" charset="0"/>
            </a:endParaRPr>
          </a:p>
          <a:p>
            <a:r>
              <a:rPr lang="nl-NL" sz="2400" dirty="0">
                <a:latin typeface="Segoe UI" panose="020B0502040204020203" pitchFamily="34" charset="0"/>
              </a:rPr>
              <a:t>3. Gesprek voeren met ouders (overdracht, tactvol/moeilijk)</a:t>
            </a:r>
          </a:p>
          <a:p>
            <a:r>
              <a:rPr lang="nl-NL" sz="2400" dirty="0" smtClean="0">
                <a:latin typeface="Segoe UI" panose="020B0502040204020203" pitchFamily="34" charset="0"/>
              </a:rPr>
              <a:t>4. </a:t>
            </a:r>
            <a:r>
              <a:rPr lang="nl-NL" sz="2400" dirty="0">
                <a:latin typeface="Segoe UI" panose="020B0502040204020203" pitchFamily="34" charset="0"/>
              </a:rPr>
              <a:t>Alledaagse gesprekken Gespreksvormen/-vaardigheden</a:t>
            </a:r>
          </a:p>
          <a:p>
            <a:r>
              <a:rPr lang="nl-NL" sz="2400" dirty="0" smtClean="0">
                <a:latin typeface="Segoe UI" panose="020B0502040204020203" pitchFamily="34" charset="0"/>
              </a:rPr>
              <a:t>5. Gespreksvormen/gespreksvaardigheden</a:t>
            </a:r>
            <a:endParaRPr lang="nl-NL" sz="2400" dirty="0">
              <a:latin typeface="Segoe UI" panose="020B0502040204020203" pitchFamily="34" charset="0"/>
            </a:endParaRPr>
          </a:p>
          <a:p>
            <a:r>
              <a:rPr lang="nl-NL" sz="2400" dirty="0">
                <a:latin typeface="Segoe UI" panose="020B0502040204020203" pitchFamily="34" charset="0"/>
              </a:rPr>
              <a:t>​</a:t>
            </a:r>
            <a:r>
              <a:rPr lang="nl-NL" sz="2400" dirty="0" smtClean="0">
                <a:latin typeface="Segoe UI" panose="020B0502040204020203" pitchFamily="34" charset="0"/>
              </a:rPr>
              <a:t>6. Interculturele communicatie</a:t>
            </a:r>
            <a:endParaRPr lang="nl-NL" sz="2400" dirty="0">
              <a:latin typeface="Segoe UI" panose="020B0502040204020203" pitchFamily="34" charset="0"/>
            </a:endParaRPr>
          </a:p>
          <a:p>
            <a:r>
              <a:rPr lang="nl-NL" sz="2400" dirty="0" smtClean="0">
                <a:latin typeface="Segoe UI" panose="020B0502040204020203" pitchFamily="34" charset="0"/>
              </a:rPr>
              <a:t>7. Assertiviteit </a:t>
            </a:r>
          </a:p>
          <a:p>
            <a:r>
              <a:rPr lang="nl-NL" sz="2400" dirty="0" smtClean="0">
                <a:latin typeface="Segoe UI" panose="020B0502040204020203" pitchFamily="34" charset="0"/>
              </a:rPr>
              <a:t>​8. Conflicten </a:t>
            </a:r>
            <a:r>
              <a:rPr lang="nl-NL" sz="2400" dirty="0">
                <a:latin typeface="Segoe UI" panose="020B0502040204020203" pitchFamily="34" charset="0"/>
              </a:rPr>
              <a:t>en </a:t>
            </a:r>
            <a:r>
              <a:rPr lang="nl-NL" sz="2400" dirty="0" smtClean="0">
                <a:latin typeface="Segoe UI" panose="020B0502040204020203" pitchFamily="34" charset="0"/>
              </a:rPr>
              <a:t>agressie</a:t>
            </a:r>
            <a:endParaRPr lang="nl-NL" sz="2400" dirty="0">
              <a:latin typeface="Segoe UI" panose="020B0502040204020203" pitchFamily="34" charset="0"/>
            </a:endParaRPr>
          </a:p>
        </p:txBody>
      </p:sp>
    </p:spTree>
    <p:extLst>
      <p:ext uri="{BB962C8B-B14F-4D97-AF65-F5344CB8AC3E}">
        <p14:creationId xmlns:p14="http://schemas.microsoft.com/office/powerpoint/2010/main" val="3669086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5937C811-3D00-4996-8793-D731736564D7}"/>
              </a:ext>
            </a:extLst>
          </p:cNvPr>
          <p:cNvSpPr>
            <a:spLocks noGrp="1"/>
          </p:cNvSpPr>
          <p:nvPr>
            <p:ph type="title"/>
          </p:nvPr>
        </p:nvSpPr>
        <p:spPr/>
        <p:txBody>
          <a:bodyPr/>
          <a:lstStyle/>
          <a:p>
            <a:r>
              <a:rPr lang="nl-NL" sz="3200" dirty="0" smtClean="0"/>
              <a:t>Doelen</a:t>
            </a:r>
            <a:endParaRPr lang="nl-NL" dirty="0"/>
          </a:p>
        </p:txBody>
      </p:sp>
      <p:sp>
        <p:nvSpPr>
          <p:cNvPr id="3" name="Rechthoek 2"/>
          <p:cNvSpPr/>
          <p:nvPr/>
        </p:nvSpPr>
        <p:spPr>
          <a:xfrm>
            <a:off x="839788" y="1825200"/>
            <a:ext cx="11064829" cy="2123658"/>
          </a:xfrm>
          <a:prstGeom prst="rect">
            <a:avLst/>
          </a:prstGeom>
        </p:spPr>
        <p:txBody>
          <a:bodyPr wrap="square">
            <a:spAutoFit/>
          </a:bodyPr>
          <a:lstStyle/>
          <a:p>
            <a:pPr marL="342900" lvl="0" indent="-342900">
              <a:lnSpc>
                <a:spcPct val="110000"/>
              </a:lnSpc>
              <a:spcAft>
                <a:spcPts val="0"/>
              </a:spcAft>
              <a:buFont typeface="+mj-lt"/>
              <a:buAutoNum type="arabicPeriod"/>
            </a:pPr>
            <a:r>
              <a:rPr lang="nl-NL" sz="2400" dirty="0">
                <a:latin typeface="Verdana" panose="020B0604030504040204" pitchFamily="34" charset="0"/>
                <a:ea typeface="Calibri" panose="020F0502020204030204" pitchFamily="34" charset="0"/>
                <a:cs typeface="Arial" panose="020B0604020202020204" pitchFamily="34" charset="0"/>
              </a:rPr>
              <a:t>Je verdiept je in verschillende </a:t>
            </a:r>
            <a:r>
              <a:rPr lang="nl-NL" sz="2400" b="1" dirty="0">
                <a:latin typeface="Verdana" panose="020B0604030504040204" pitchFamily="34" charset="0"/>
                <a:ea typeface="Calibri" panose="020F0502020204030204" pitchFamily="34" charset="0"/>
                <a:cs typeface="Arial" panose="020B0604020202020204" pitchFamily="34" charset="0"/>
              </a:rPr>
              <a:t>gesprekstypes</a:t>
            </a:r>
            <a:r>
              <a:rPr lang="nl-NL" sz="2400" dirty="0">
                <a:latin typeface="Verdana" panose="020B0604030504040204" pitchFamily="34" charset="0"/>
                <a:ea typeface="Calibri" panose="020F0502020204030204" pitchFamily="34" charset="0"/>
                <a:cs typeface="Arial" panose="020B0604020202020204" pitchFamily="34" charset="0"/>
              </a:rPr>
              <a:t> en </a:t>
            </a:r>
            <a:r>
              <a:rPr lang="nl-NL" sz="2400" b="1" dirty="0">
                <a:latin typeface="Verdana" panose="020B0604030504040204" pitchFamily="34" charset="0"/>
                <a:ea typeface="Calibri" panose="020F0502020204030204" pitchFamily="34" charset="0"/>
                <a:cs typeface="Arial" panose="020B0604020202020204" pitchFamily="34" charset="0"/>
              </a:rPr>
              <a:t>technieken</a:t>
            </a:r>
            <a:endParaRPr lang="nl-NL" sz="36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0000"/>
              </a:lnSpc>
              <a:spcAft>
                <a:spcPts val="0"/>
              </a:spcAft>
              <a:buFont typeface="+mj-lt"/>
              <a:buAutoNum type="arabicPeriod"/>
            </a:pPr>
            <a:r>
              <a:rPr lang="nl-NL" sz="2400" dirty="0">
                <a:latin typeface="Verdana" panose="020B0604030504040204" pitchFamily="34" charset="0"/>
                <a:ea typeface="Calibri" panose="020F0502020204030204" pitchFamily="34" charset="0"/>
                <a:cs typeface="Arial" panose="020B0604020202020204" pitchFamily="34" charset="0"/>
              </a:rPr>
              <a:t>Je oefent </a:t>
            </a:r>
            <a:r>
              <a:rPr lang="nl-NL" sz="2400" b="1" dirty="0">
                <a:latin typeface="Verdana" panose="020B0604030504040204" pitchFamily="34" charset="0"/>
                <a:ea typeface="Calibri" panose="020F0502020204030204" pitchFamily="34" charset="0"/>
                <a:cs typeface="Arial" panose="020B0604020202020204" pitchFamily="34" charset="0"/>
              </a:rPr>
              <a:t>gesprekstechnieken</a:t>
            </a:r>
          </a:p>
          <a:p>
            <a:pPr marL="342900" lvl="0" indent="-342900">
              <a:lnSpc>
                <a:spcPct val="110000"/>
              </a:lnSpc>
              <a:spcAft>
                <a:spcPts val="0"/>
              </a:spcAft>
              <a:buFont typeface="+mj-lt"/>
              <a:buAutoNum type="arabicPeriod"/>
            </a:pPr>
            <a:r>
              <a:rPr lang="nl-NL" sz="2400" dirty="0">
                <a:latin typeface="Verdana" panose="020B0604030504040204" pitchFamily="34" charset="0"/>
                <a:ea typeface="Calibri" panose="020F0502020204030204" pitchFamily="34" charset="0"/>
                <a:cs typeface="Arial" panose="020B0604020202020204" pitchFamily="34" charset="0"/>
              </a:rPr>
              <a:t>Je onderzoekt je eigen </a:t>
            </a:r>
            <a:r>
              <a:rPr lang="nl-NL" sz="2400" b="1" dirty="0">
                <a:latin typeface="Verdana" panose="020B0604030504040204" pitchFamily="34" charset="0"/>
                <a:ea typeface="Calibri" panose="020F0502020204030204" pitchFamily="34" charset="0"/>
                <a:cs typeface="Arial" panose="020B0604020202020204" pitchFamily="34" charset="0"/>
              </a:rPr>
              <a:t>sociale vaardigheden </a:t>
            </a:r>
            <a:r>
              <a:rPr lang="nl-NL" sz="2400" dirty="0">
                <a:latin typeface="Verdana" panose="020B0604030504040204" pitchFamily="34" charset="0"/>
                <a:ea typeface="Calibri" panose="020F0502020204030204" pitchFamily="34" charset="0"/>
                <a:cs typeface="Arial" panose="020B0604020202020204" pitchFamily="34" charset="0"/>
              </a:rPr>
              <a:t>in relatie tot de BPV</a:t>
            </a:r>
            <a:endParaRPr lang="nl-NL" sz="3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0000"/>
              </a:lnSpc>
              <a:spcAft>
                <a:spcPts val="0"/>
              </a:spcAft>
              <a:buFont typeface="+mj-lt"/>
              <a:buAutoNum type="arabicPeriod"/>
            </a:pPr>
            <a:r>
              <a:rPr lang="nl-NL" sz="2400" dirty="0">
                <a:latin typeface="Verdana" panose="020B0604030504040204" pitchFamily="34" charset="0"/>
                <a:ea typeface="Calibri" panose="020F0502020204030204" pitchFamily="34" charset="0"/>
                <a:cs typeface="Arial" panose="020B0604020202020204" pitchFamily="34" charset="0"/>
              </a:rPr>
              <a:t>Je </a:t>
            </a:r>
            <a:r>
              <a:rPr lang="nl-NL" sz="2400" dirty="0" smtClean="0">
                <a:latin typeface="Verdana" panose="020B0604030504040204" pitchFamily="34" charset="0"/>
                <a:ea typeface="Calibri" panose="020F0502020204030204" pitchFamily="34" charset="0"/>
                <a:cs typeface="Arial" panose="020B0604020202020204" pitchFamily="34" charset="0"/>
              </a:rPr>
              <a:t>kunt benoemen </a:t>
            </a:r>
            <a:r>
              <a:rPr lang="nl-NL" sz="2400" dirty="0">
                <a:latin typeface="Verdana" panose="020B0604030504040204" pitchFamily="34" charset="0"/>
                <a:ea typeface="Calibri" panose="020F0502020204030204" pitchFamily="34" charset="0"/>
                <a:cs typeface="Arial" panose="020B0604020202020204" pitchFamily="34" charset="0"/>
              </a:rPr>
              <a:t>hoe je </a:t>
            </a:r>
            <a:r>
              <a:rPr lang="nl-NL" sz="2400" b="1" dirty="0">
                <a:latin typeface="Verdana" panose="020B0604030504040204" pitchFamily="34" charset="0"/>
                <a:ea typeface="Calibri" panose="020F0502020204030204" pitchFamily="34" charset="0"/>
                <a:cs typeface="Arial" panose="020B0604020202020204" pitchFamily="34" charset="0"/>
              </a:rPr>
              <a:t>communiceert</a:t>
            </a:r>
            <a:r>
              <a:rPr lang="nl-NL" sz="2400" dirty="0">
                <a:latin typeface="Verdana" panose="020B0604030504040204" pitchFamily="34" charset="0"/>
                <a:ea typeface="Calibri" panose="020F0502020204030204" pitchFamily="34" charset="0"/>
                <a:cs typeface="Arial" panose="020B0604020202020204" pitchFamily="34" charset="0"/>
              </a:rPr>
              <a:t> en omgaat </a:t>
            </a:r>
            <a:r>
              <a:rPr lang="nl-NL" sz="2400" dirty="0" smtClean="0">
                <a:latin typeface="Verdana" panose="020B0604030504040204" pitchFamily="34" charset="0"/>
                <a:ea typeface="Calibri" panose="020F0502020204030204" pitchFamily="34" charset="0"/>
                <a:cs typeface="Arial" panose="020B0604020202020204" pitchFamily="34" charset="0"/>
              </a:rPr>
              <a:t>met ouders in </a:t>
            </a:r>
            <a:r>
              <a:rPr lang="nl-NL" sz="2400" b="1" dirty="0">
                <a:latin typeface="Verdana" panose="020B0604030504040204" pitchFamily="34" charset="0"/>
                <a:ea typeface="Calibri" panose="020F0502020204030204" pitchFamily="34" charset="0"/>
                <a:cs typeface="Arial" panose="020B0604020202020204" pitchFamily="34" charset="0"/>
              </a:rPr>
              <a:t>dagelijkse en bijzondere </a:t>
            </a:r>
            <a:r>
              <a:rPr lang="nl-NL" sz="2400" b="1" dirty="0" smtClean="0">
                <a:latin typeface="Verdana" panose="020B0604030504040204" pitchFamily="34" charset="0"/>
                <a:ea typeface="Calibri" panose="020F0502020204030204" pitchFamily="34" charset="0"/>
                <a:cs typeface="Arial" panose="020B0604020202020204" pitchFamily="34" charset="0"/>
              </a:rPr>
              <a:t>situaties</a:t>
            </a:r>
            <a:r>
              <a:rPr lang="nl-NL" sz="2400" dirty="0" smtClean="0">
                <a:latin typeface="Verdana" panose="020B0604030504040204" pitchFamily="34" charset="0"/>
                <a:ea typeface="Times New Roman" panose="02020603050405020304" pitchFamily="18" charset="0"/>
                <a:cs typeface="Arial" panose="020B0604020202020204" pitchFamily="34" charset="0"/>
              </a:rPr>
              <a:t> </a:t>
            </a:r>
            <a:endParaRPr lang="nl-NL" sz="2400" dirty="0"/>
          </a:p>
        </p:txBody>
      </p:sp>
    </p:spTree>
    <p:extLst>
      <p:ext uri="{BB962C8B-B14F-4D97-AF65-F5344CB8AC3E}">
        <p14:creationId xmlns:p14="http://schemas.microsoft.com/office/powerpoint/2010/main" val="3923043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BOEKEN</a:t>
            </a:r>
            <a:endParaRPr lang="nl-NL" dirty="0"/>
          </a:p>
        </p:txBody>
      </p:sp>
      <p:sp>
        <p:nvSpPr>
          <p:cNvPr id="3" name="Tijdelijke aanduiding voor inhoud 2"/>
          <p:cNvSpPr>
            <a:spLocks noGrp="1"/>
          </p:cNvSpPr>
          <p:nvPr>
            <p:ph sz="half" idx="2"/>
          </p:nvPr>
        </p:nvSpPr>
        <p:spPr/>
        <p:txBody>
          <a:bodyPr/>
          <a:lstStyle/>
          <a:p>
            <a:pPr fontAlgn="ctr"/>
            <a:r>
              <a:rPr lang="nl-NL" b="1" dirty="0"/>
              <a:t>Traject Welzijn pedagogisch werk: Communicatie PW theorieboek niveau 3 en 4</a:t>
            </a:r>
            <a:endParaRPr lang="nl-NL" dirty="0"/>
          </a:p>
          <a:p>
            <a:pPr fontAlgn="ctr"/>
            <a:r>
              <a:rPr lang="nl-NL" b="1" dirty="0"/>
              <a:t>Traject Welzijn: Gespecialiseerd pedagogisch medewerker niveau 4 (voor opleiding GPM)</a:t>
            </a:r>
            <a:endParaRPr lang="nl-NL" dirty="0"/>
          </a:p>
          <a:p>
            <a:pPr fontAlgn="ctr"/>
            <a:r>
              <a:rPr lang="nl-NL" b="1" dirty="0"/>
              <a:t>Stichting BKK: Pedagogisch kader kinderopvang 0-4:  </a:t>
            </a:r>
            <a:r>
              <a:rPr lang="nl-NL" b="1" u="sng" dirty="0">
                <a:hlinkClick r:id="rId2"/>
              </a:rPr>
              <a:t>http://www.stichtingbkk.nl/images/Boek_peka_kindercentra_0-4.pdf</a:t>
            </a:r>
            <a:r>
              <a:rPr lang="nl-NL" b="1" dirty="0"/>
              <a:t> </a:t>
            </a:r>
            <a:endParaRPr lang="nl-NL" dirty="0"/>
          </a:p>
          <a:p>
            <a:pPr fontAlgn="ctr"/>
            <a:r>
              <a:rPr lang="nl-NL" b="1" dirty="0"/>
              <a:t>Pedagogisch kader </a:t>
            </a:r>
            <a:r>
              <a:rPr lang="nl-NL" b="1" dirty="0" err="1"/>
              <a:t>kindcentra</a:t>
            </a:r>
            <a:r>
              <a:rPr lang="nl-NL" b="1" dirty="0"/>
              <a:t> 4 -13 jaar:  </a:t>
            </a:r>
            <a:r>
              <a:rPr lang="nl-NL" b="1" u="sng" dirty="0">
                <a:hlinkClick r:id="rId3"/>
              </a:rPr>
              <a:t>http://www.stichtingbkk.nl/images/Boek_peka_kindercentra_4-13.pdf</a:t>
            </a:r>
            <a:endParaRPr lang="nl-NL" dirty="0"/>
          </a:p>
          <a:p>
            <a:endParaRPr lang="nl-NL" dirty="0"/>
          </a:p>
        </p:txBody>
      </p:sp>
    </p:spTree>
    <p:extLst>
      <p:ext uri="{BB962C8B-B14F-4D97-AF65-F5344CB8AC3E}">
        <p14:creationId xmlns:p14="http://schemas.microsoft.com/office/powerpoint/2010/main" val="992978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Segoe UI" panose="020B0502040204020203" pitchFamily="34" charset="0"/>
              </a:rPr>
              <a:t>Toetsing</a:t>
            </a:r>
            <a:endParaRPr lang="nl-NL" dirty="0"/>
          </a:p>
        </p:txBody>
      </p:sp>
      <p:sp>
        <p:nvSpPr>
          <p:cNvPr id="3" name="Tijdelijke aanduiding voor inhoud 2"/>
          <p:cNvSpPr>
            <a:spLocks noGrp="1"/>
          </p:cNvSpPr>
          <p:nvPr>
            <p:ph idx="1"/>
          </p:nvPr>
        </p:nvSpPr>
        <p:spPr>
          <a:xfrm>
            <a:off x="1059493" y="1660031"/>
            <a:ext cx="10286933" cy="4569371"/>
          </a:xfrm>
        </p:spPr>
        <p:txBody>
          <a:bodyPr vert="horz" lIns="91440" tIns="45720" rIns="91440" bIns="45720" rtlCol="0" anchor="t">
            <a:normAutofit/>
          </a:bodyPr>
          <a:lstStyle/>
          <a:p>
            <a:r>
              <a:rPr lang="nl-NL" dirty="0" smtClean="0"/>
              <a:t>BPV-opdracht gesprekken voeren met ouders</a:t>
            </a:r>
          </a:p>
          <a:p>
            <a:endParaRPr lang="nl-NL" sz="1800" dirty="0">
              <a:latin typeface="Verdana" panose="020B0604030504040204" pitchFamily="34" charset="0"/>
            </a:endParaRPr>
          </a:p>
          <a:p>
            <a:r>
              <a:rPr lang="nl-NL" sz="1800" dirty="0" smtClean="0">
                <a:solidFill>
                  <a:schemeClr val="bg1">
                    <a:lumMod val="65000"/>
                  </a:schemeClr>
                </a:solidFill>
                <a:latin typeface="Verdana" panose="020B0604030504040204" pitchFamily="34" charset="0"/>
              </a:rPr>
              <a:t>Nodig voor examen D</a:t>
            </a:r>
            <a:endParaRPr lang="nl-NL" sz="1800" dirty="0">
              <a:solidFill>
                <a:schemeClr val="bg1">
                  <a:lumMod val="65000"/>
                </a:schemeClr>
              </a:solidFill>
              <a:latin typeface="Verdana" panose="020B0604030504040204" pitchFamily="34" charset="0"/>
            </a:endParaRPr>
          </a:p>
        </p:txBody>
      </p:sp>
    </p:spTree>
    <p:extLst>
      <p:ext uri="{BB962C8B-B14F-4D97-AF65-F5344CB8AC3E}">
        <p14:creationId xmlns:p14="http://schemas.microsoft.com/office/powerpoint/2010/main" val="1748699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BPV </a:t>
            </a:r>
            <a:r>
              <a:rPr lang="nl-NL" dirty="0" smtClean="0"/>
              <a:t>opdracht</a:t>
            </a:r>
            <a:endParaRPr lang="nl-NL" dirty="0"/>
          </a:p>
        </p:txBody>
      </p:sp>
      <p:sp>
        <p:nvSpPr>
          <p:cNvPr id="5" name="Rectangle 5"/>
          <p:cNvSpPr>
            <a:spLocks noChangeArrowheads="1"/>
          </p:cNvSpPr>
          <p:nvPr/>
        </p:nvSpPr>
        <p:spPr bwMode="auto">
          <a:xfrm>
            <a:off x="4129088" y="18986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graphicFrame>
        <p:nvGraphicFramePr>
          <p:cNvPr id="4" name="Tabel 3"/>
          <p:cNvGraphicFramePr>
            <a:graphicFrameLocks noGrp="1"/>
          </p:cNvGraphicFramePr>
          <p:nvPr>
            <p:extLst>
              <p:ext uri="{D42A27DB-BD31-4B8C-83A1-F6EECF244321}">
                <p14:modId xmlns:p14="http://schemas.microsoft.com/office/powerpoint/2010/main" val="672207448"/>
              </p:ext>
            </p:extLst>
          </p:nvPr>
        </p:nvGraphicFramePr>
        <p:xfrm>
          <a:off x="731520" y="1512438"/>
          <a:ext cx="8941907" cy="4791000"/>
        </p:xfrm>
        <a:graphic>
          <a:graphicData uri="http://schemas.openxmlformats.org/drawingml/2006/table">
            <a:tbl>
              <a:tblPr firstRow="1" firstCol="1" lastRow="1" lastCol="1" bandRow="1" bandCol="1">
                <a:tableStyleId>{5C22544A-7EE6-4342-B048-85BDC9FD1C3A}</a:tableStyleId>
              </a:tblPr>
              <a:tblGrid>
                <a:gridCol w="8941907">
                  <a:extLst>
                    <a:ext uri="{9D8B030D-6E8A-4147-A177-3AD203B41FA5}">
                      <a16:colId xmlns:a16="http://schemas.microsoft.com/office/drawing/2014/main" val="419642982"/>
                    </a:ext>
                  </a:extLst>
                </a:gridCol>
              </a:tblGrid>
              <a:tr h="4791000">
                <a:tc>
                  <a:txBody>
                    <a:bodyPr/>
                    <a:lstStyle/>
                    <a:p>
                      <a:pPr>
                        <a:lnSpc>
                          <a:spcPct val="110000"/>
                        </a:lnSpc>
                        <a:spcAft>
                          <a:spcPts val="0"/>
                        </a:spcAft>
                      </a:pPr>
                      <a:r>
                        <a:rPr lang="nl-NL" sz="3200" spc="30" dirty="0">
                          <a:effectLst/>
                        </a:rPr>
                        <a:t>Gesprekken voeren met ouders:</a:t>
                      </a:r>
                    </a:p>
                    <a:p>
                      <a:pPr>
                        <a:lnSpc>
                          <a:spcPct val="110000"/>
                        </a:lnSpc>
                        <a:spcAft>
                          <a:spcPts val="0"/>
                        </a:spcAft>
                      </a:pPr>
                      <a:r>
                        <a:rPr lang="nl-NL" sz="2000" spc="30" dirty="0">
                          <a:effectLst/>
                        </a:rPr>
                        <a:t> </a:t>
                      </a:r>
                    </a:p>
                    <a:p>
                      <a:pPr>
                        <a:lnSpc>
                          <a:spcPct val="110000"/>
                        </a:lnSpc>
                        <a:spcAft>
                          <a:spcPts val="0"/>
                        </a:spcAft>
                      </a:pPr>
                      <a:r>
                        <a:rPr lang="nl-NL" sz="2000" spc="30" dirty="0">
                          <a:effectLst/>
                        </a:rPr>
                        <a:t>Formeel</a:t>
                      </a:r>
                      <a:r>
                        <a:rPr lang="nl-NL" sz="2000" spc="30" baseline="0" dirty="0">
                          <a:effectLst/>
                        </a:rPr>
                        <a:t> gesprek; </a:t>
                      </a:r>
                      <a:r>
                        <a:rPr lang="nl-NL" sz="2000" spc="30" dirty="0">
                          <a:effectLst/>
                        </a:rPr>
                        <a:t> </a:t>
                      </a:r>
                      <a:endParaRPr lang="nl-NL" sz="2800" dirty="0">
                        <a:effectLst/>
                      </a:endParaRPr>
                    </a:p>
                    <a:p>
                      <a:pPr marL="342900" lvl="0" indent="-342900">
                        <a:lnSpc>
                          <a:spcPct val="110000"/>
                        </a:lnSpc>
                        <a:spcAft>
                          <a:spcPts val="0"/>
                        </a:spcAft>
                        <a:buFont typeface="+mj-lt"/>
                        <a:buAutoNum type="arabicPeriod"/>
                      </a:pPr>
                      <a:r>
                        <a:rPr lang="nl-NL" sz="2000" spc="30" dirty="0">
                          <a:effectLst/>
                        </a:rPr>
                        <a:t>Een informatief gesprek</a:t>
                      </a:r>
                    </a:p>
                    <a:p>
                      <a:pPr marL="342900" lvl="0" indent="-342900">
                        <a:lnSpc>
                          <a:spcPct val="110000"/>
                        </a:lnSpc>
                        <a:spcAft>
                          <a:spcPts val="0"/>
                        </a:spcAft>
                        <a:buFont typeface="+mj-lt"/>
                        <a:buAutoNum type="arabicPeriod"/>
                      </a:pPr>
                      <a:r>
                        <a:rPr lang="nl-NL" sz="2000" spc="30" dirty="0">
                          <a:effectLst/>
                        </a:rPr>
                        <a:t>Een helpend gesprek</a:t>
                      </a:r>
                    </a:p>
                    <a:p>
                      <a:pPr marL="342900" lvl="0" indent="-342900">
                        <a:lnSpc>
                          <a:spcPct val="110000"/>
                        </a:lnSpc>
                        <a:spcAft>
                          <a:spcPts val="0"/>
                        </a:spcAft>
                        <a:buFont typeface="+mj-lt"/>
                        <a:buAutoNum type="arabicPeriod"/>
                      </a:pPr>
                      <a:r>
                        <a:rPr lang="nl-NL" sz="2000" spc="30" dirty="0">
                          <a:effectLst/>
                        </a:rPr>
                        <a:t>Een slechtnieuwsgesprek</a:t>
                      </a:r>
                      <a:endParaRPr lang="nl-NL" sz="2800" dirty="0">
                        <a:effectLst/>
                      </a:endParaRPr>
                    </a:p>
                    <a:p>
                      <a:pPr>
                        <a:lnSpc>
                          <a:spcPct val="110000"/>
                        </a:lnSpc>
                        <a:spcAft>
                          <a:spcPts val="0"/>
                        </a:spcAft>
                      </a:pPr>
                      <a:r>
                        <a:rPr lang="nl-NL" sz="2000" spc="30" dirty="0">
                          <a:effectLst/>
                        </a:rPr>
                        <a:t>  </a:t>
                      </a:r>
                      <a:r>
                        <a:rPr lang="nl-NL" sz="2000" dirty="0">
                          <a:effectLst/>
                        </a:rPr>
                        <a:t> </a:t>
                      </a:r>
                      <a:endParaRPr lang="nl-NL" sz="2800" dirty="0">
                        <a:effectLst/>
                      </a:endParaRPr>
                    </a:p>
                    <a:p>
                      <a:pPr>
                        <a:lnSpc>
                          <a:spcPct val="110000"/>
                        </a:lnSpc>
                        <a:spcAft>
                          <a:spcPts val="0"/>
                        </a:spcAft>
                      </a:pPr>
                      <a:r>
                        <a:rPr lang="nl-NL" sz="2000" u="none" spc="30" dirty="0">
                          <a:effectLst/>
                        </a:rPr>
                        <a:t>Schrijf een </a:t>
                      </a:r>
                      <a:r>
                        <a:rPr lang="nl-NL" sz="2000" dirty="0">
                          <a:effectLst/>
                        </a:rPr>
                        <a:t>verantwoordingsverslag </a:t>
                      </a:r>
                    </a:p>
                    <a:p>
                      <a:pPr marL="171450" indent="-171450">
                        <a:lnSpc>
                          <a:spcPct val="110000"/>
                        </a:lnSpc>
                        <a:spcAft>
                          <a:spcPts val="0"/>
                        </a:spcAft>
                        <a:buFont typeface="Arial" panose="020B0604020202020204" pitchFamily="34" charset="0"/>
                        <a:buChar char="•"/>
                      </a:pPr>
                      <a:r>
                        <a:rPr lang="nl-NL" sz="2000" dirty="0">
                          <a:effectLst/>
                        </a:rPr>
                        <a:t>Praktijk</a:t>
                      </a:r>
                      <a:r>
                        <a:rPr lang="nl-NL" sz="2000" baseline="0" dirty="0">
                          <a:effectLst/>
                        </a:rPr>
                        <a:t> beoordeelt</a:t>
                      </a:r>
                    </a:p>
                    <a:p>
                      <a:pPr marL="171450" indent="-171450">
                        <a:lnSpc>
                          <a:spcPct val="110000"/>
                        </a:lnSpc>
                        <a:spcAft>
                          <a:spcPts val="0"/>
                        </a:spcAft>
                        <a:buFont typeface="Arial" panose="020B0604020202020204" pitchFamily="34" charset="0"/>
                        <a:buChar char="•"/>
                      </a:pPr>
                      <a:r>
                        <a:rPr lang="nl-NL" sz="2000" dirty="0">
                          <a:effectLst/>
                        </a:rPr>
                        <a:t>Vakdocent </a:t>
                      </a:r>
                      <a:r>
                        <a:rPr lang="nl-NL" sz="2000" dirty="0">
                          <a:effectLst/>
                          <a:sym typeface="Wingdings" panose="05000000000000000000" pitchFamily="2" charset="2"/>
                        </a:rPr>
                        <a:t> Eduarte</a:t>
                      </a:r>
                      <a:endParaRPr lang="nl-NL" sz="2800" dirty="0">
                        <a:effectLst/>
                      </a:endParaRPr>
                    </a:p>
                  </a:txBody>
                  <a:tcPr marL="40578" marR="40578" marT="0" marB="0" anchor="ctr">
                    <a:solidFill>
                      <a:srgbClr val="1EB7CE"/>
                    </a:solidFill>
                  </a:tcPr>
                </a:tc>
                <a:extLst>
                  <a:ext uri="{0D108BD9-81ED-4DB2-BD59-A6C34878D82A}">
                    <a16:rowId xmlns:a16="http://schemas.microsoft.com/office/drawing/2014/main" val="3693915279"/>
                  </a:ext>
                </a:extLst>
              </a:tr>
            </a:tbl>
          </a:graphicData>
        </a:graphic>
      </p:graphicFrame>
      <p:sp>
        <p:nvSpPr>
          <p:cNvPr id="6" name="Rectangle 1"/>
          <p:cNvSpPr>
            <a:spLocks noChangeArrowheads="1"/>
          </p:cNvSpPr>
          <p:nvPr/>
        </p:nvSpPr>
        <p:spPr bwMode="auto">
          <a:xfrm>
            <a:off x="3924301" y="20965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Tree>
    <p:extLst>
      <p:ext uri="{BB962C8B-B14F-4D97-AF65-F5344CB8AC3E}">
        <p14:creationId xmlns:p14="http://schemas.microsoft.com/office/powerpoint/2010/main" val="4128687163"/>
      </p:ext>
    </p:extLst>
  </p:cSld>
  <p:clrMapOvr>
    <a:masterClrMapping/>
  </p:clrMapOvr>
</p:sld>
</file>

<file path=ppt/theme/theme1.xml><?xml version="1.0" encoding="utf-8"?>
<a:theme xmlns:a="http://schemas.openxmlformats.org/drawingml/2006/main" name="Template corporate">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781B86A0F9304B9129DFE2B80E32BD" ma:contentTypeVersion="12" ma:contentTypeDescription="Create a new document." ma:contentTypeScope="" ma:versionID="5642de78b9ee92951c6dbef3095d9ddd">
  <xsd:schema xmlns:xsd="http://www.w3.org/2001/XMLSchema" xmlns:xs="http://www.w3.org/2001/XMLSchema" xmlns:p="http://schemas.microsoft.com/office/2006/metadata/properties" xmlns:ns3="baa8c48b-5f73-4068-bac6-831706ff2add" xmlns:ns4="ae88b579-0995-42e4-96ef-e06a7a57ddf9" targetNamespace="http://schemas.microsoft.com/office/2006/metadata/properties" ma:root="true" ma:fieldsID="c47a68b63eb6d3bc4d0d8af452b6b7b4" ns3:_="" ns4:_="">
    <xsd:import namespace="baa8c48b-5f73-4068-bac6-831706ff2add"/>
    <xsd:import namespace="ae88b579-0995-42e4-96ef-e06a7a57ddf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a8c48b-5f73-4068-bac6-831706ff2a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e88b579-0995-42e4-96ef-e06a7a57ddf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AAC8F-903D-4F48-B309-C4EB3B4EEDDC}">
  <ds:schemaRefs>
    <ds:schemaRef ds:uri="http://schemas.microsoft.com/office/2006/metadata/properties"/>
    <ds:schemaRef ds:uri="http://schemas.microsoft.com/office/2006/documentManagement/types"/>
    <ds:schemaRef ds:uri="ae88b579-0995-42e4-96ef-e06a7a57ddf9"/>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baa8c48b-5f73-4068-bac6-831706ff2add"/>
    <ds:schemaRef ds:uri="http://www.w3.org/XML/1998/namespace"/>
  </ds:schemaRefs>
</ds:datastoreItem>
</file>

<file path=customXml/itemProps2.xml><?xml version="1.0" encoding="utf-8"?>
<ds:datastoreItem xmlns:ds="http://schemas.openxmlformats.org/officeDocument/2006/customXml" ds:itemID="{C58370CC-8AF3-4E85-911D-3C7AD1FAAE10}">
  <ds:schemaRefs>
    <ds:schemaRef ds:uri="http://schemas.microsoft.com/sharepoint/v3/contenttype/forms"/>
  </ds:schemaRefs>
</ds:datastoreItem>
</file>

<file path=customXml/itemProps3.xml><?xml version="1.0" encoding="utf-8"?>
<ds:datastoreItem xmlns:ds="http://schemas.openxmlformats.org/officeDocument/2006/customXml" ds:itemID="{BE92BA65-59A8-4511-A0AA-14112AE262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a8c48b-5f73-4068-bac6-831706ff2add"/>
    <ds:schemaRef ds:uri="ae88b579-0995-42e4-96ef-e06a7a57dd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20622</TotalTime>
  <Words>601</Words>
  <Application>Microsoft Office PowerPoint</Application>
  <PresentationFormat>Breedbeeld</PresentationFormat>
  <Paragraphs>79</Paragraphs>
  <Slides>6</Slides>
  <Notes>4</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6</vt:i4>
      </vt:variant>
    </vt:vector>
  </HeadingPairs>
  <TitlesOfParts>
    <vt:vector size="15" baseType="lpstr">
      <vt:lpstr>Arial</vt:lpstr>
      <vt:lpstr>Arial Black</vt:lpstr>
      <vt:lpstr>Calibri</vt:lpstr>
      <vt:lpstr>Courier New</vt:lpstr>
      <vt:lpstr>Segoe UI</vt:lpstr>
      <vt:lpstr>Times New Roman</vt:lpstr>
      <vt:lpstr>Verdana</vt:lpstr>
      <vt:lpstr>Wingdings</vt:lpstr>
      <vt:lpstr>Template corporate</vt:lpstr>
      <vt:lpstr>Omgaan met ouders/verzorgers</vt:lpstr>
      <vt:lpstr>Inhoud</vt:lpstr>
      <vt:lpstr>Doelen</vt:lpstr>
      <vt:lpstr>BOEKEN</vt:lpstr>
      <vt:lpstr>Toetsing</vt:lpstr>
      <vt:lpstr>BPV 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Nicolien</dc:creator>
  <cp:lastModifiedBy>Liane Sterrenburg</cp:lastModifiedBy>
  <cp:revision>517</cp:revision>
  <dcterms:created xsi:type="dcterms:W3CDTF">2017-08-11T14:21:04Z</dcterms:created>
  <dcterms:modified xsi:type="dcterms:W3CDTF">2021-03-31T13:03:46Z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0x01010051781B86A0F9304B9129DFE2B80E32BD</vt:lpwstr>
  </property>
</Properties>
</file>