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7"/>
  </p:notesMasterIdLst>
  <p:sldIdLst>
    <p:sldId id="300" r:id="rId5"/>
    <p:sldId id="257" r:id="rId6"/>
    <p:sldId id="400" r:id="rId7"/>
    <p:sldId id="401" r:id="rId8"/>
    <p:sldId id="402" r:id="rId9"/>
    <p:sldId id="403" r:id="rId10"/>
    <p:sldId id="404" r:id="rId11"/>
    <p:sldId id="406" r:id="rId12"/>
    <p:sldId id="407" r:id="rId13"/>
    <p:sldId id="408" r:id="rId14"/>
    <p:sldId id="409" r:id="rId15"/>
    <p:sldId id="41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7CE"/>
    <a:srgbClr val="9E9F9E"/>
    <a:srgbClr val="7F807F"/>
    <a:srgbClr val="00A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B9625-6494-E248-AAED-3324BAC2B41E}" v="134" dt="2021-03-03T13:07:35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9975" autoAdjust="0"/>
  </p:normalViewPr>
  <p:slideViewPr>
    <p:cSldViewPr snapToGrid="0">
      <p:cViewPr varScale="1">
        <p:scale>
          <a:sx n="70" d="100"/>
          <a:sy n="70" d="100"/>
        </p:scale>
        <p:origin x="10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e Sterrenburg" userId="d1bef802-c91e-4218-b9fa-7ba68a388c33" providerId="ADAL" clId="{796B6575-CF12-704F-BE6A-6B4FC10960E6}"/>
    <pc:docChg chg="custSel addSld modSld sldOrd">
      <pc:chgData name="Liane Sterrenburg" userId="d1bef802-c91e-4218-b9fa-7ba68a388c33" providerId="ADAL" clId="{796B6575-CF12-704F-BE6A-6B4FC10960E6}" dt="2020-09-22T09:27:13.875" v="477" actId="20577"/>
      <pc:docMkLst>
        <pc:docMk/>
      </pc:docMkLst>
      <pc:sldChg chg="modSp">
        <pc:chgData name="Liane Sterrenburg" userId="d1bef802-c91e-4218-b9fa-7ba68a388c33" providerId="ADAL" clId="{796B6575-CF12-704F-BE6A-6B4FC10960E6}" dt="2020-09-22T09:20:35.877" v="84" actId="14100"/>
        <pc:sldMkLst>
          <pc:docMk/>
          <pc:sldMk cId="2414402089" sldId="315"/>
        </pc:sldMkLst>
        <pc:spChg chg="mod">
          <ac:chgData name="Liane Sterrenburg" userId="d1bef802-c91e-4218-b9fa-7ba68a388c33" providerId="ADAL" clId="{796B6575-CF12-704F-BE6A-6B4FC10960E6}" dt="2020-09-22T09:20:05.880" v="18" actId="20577"/>
          <ac:spMkLst>
            <pc:docMk/>
            <pc:sldMk cId="2414402089" sldId="315"/>
            <ac:spMk id="2" creationId="{00000000-0000-0000-0000-000000000000}"/>
          </ac:spMkLst>
        </pc:spChg>
        <pc:spChg chg="mod">
          <ac:chgData name="Liane Sterrenburg" userId="d1bef802-c91e-4218-b9fa-7ba68a388c33" providerId="ADAL" clId="{796B6575-CF12-704F-BE6A-6B4FC10960E6}" dt="2020-09-22T09:20:35.877" v="84" actId="14100"/>
          <ac:spMkLst>
            <pc:docMk/>
            <pc:sldMk cId="2414402089" sldId="315"/>
            <ac:spMk id="3" creationId="{00000000-0000-0000-0000-000000000000}"/>
          </ac:spMkLst>
        </pc:spChg>
      </pc:sldChg>
      <pc:sldChg chg="ord">
        <pc:chgData name="Liane Sterrenburg" userId="d1bef802-c91e-4218-b9fa-7ba68a388c33" providerId="ADAL" clId="{796B6575-CF12-704F-BE6A-6B4FC10960E6}" dt="2020-09-22T09:23:02.938" v="86" actId="1076"/>
        <pc:sldMkLst>
          <pc:docMk/>
          <pc:sldMk cId="3413353177" sldId="322"/>
        </pc:sldMkLst>
      </pc:sldChg>
      <pc:sldChg chg="modSp new">
        <pc:chgData name="Liane Sterrenburg" userId="d1bef802-c91e-4218-b9fa-7ba68a388c33" providerId="ADAL" clId="{796B6575-CF12-704F-BE6A-6B4FC10960E6}" dt="2020-09-22T09:27:13.875" v="477" actId="20577"/>
        <pc:sldMkLst>
          <pc:docMk/>
          <pc:sldMk cId="1110559420" sldId="323"/>
        </pc:sldMkLst>
        <pc:spChg chg="mod">
          <ac:chgData name="Liane Sterrenburg" userId="d1bef802-c91e-4218-b9fa-7ba68a388c33" providerId="ADAL" clId="{796B6575-CF12-704F-BE6A-6B4FC10960E6}" dt="2020-09-22T09:23:12.364" v="96" actId="20577"/>
          <ac:spMkLst>
            <pc:docMk/>
            <pc:sldMk cId="1110559420" sldId="323"/>
            <ac:spMk id="2" creationId="{B216D48B-5818-1643-8E6A-8EFD7A1CF9A1}"/>
          </ac:spMkLst>
        </pc:spChg>
        <pc:spChg chg="mod">
          <ac:chgData name="Liane Sterrenburg" userId="d1bef802-c91e-4218-b9fa-7ba68a388c33" providerId="ADAL" clId="{796B6575-CF12-704F-BE6A-6B4FC10960E6}" dt="2020-09-22T09:27:13.875" v="477" actId="20577"/>
          <ac:spMkLst>
            <pc:docMk/>
            <pc:sldMk cId="1110559420" sldId="323"/>
            <ac:spMk id="3" creationId="{BE70C68C-7D74-6141-BF89-4C6CF904C750}"/>
          </ac:spMkLst>
        </pc:spChg>
      </pc:sldChg>
    </pc:docChg>
  </pc:docChgLst>
  <pc:docChgLst>
    <pc:chgData name="Liane Sterrenburg" userId="d1bef802-c91e-4218-b9fa-7ba68a388c33" providerId="ADAL" clId="{889B9625-6494-E248-AAED-3324BAC2B41E}"/>
    <pc:docChg chg="custSel modSld">
      <pc:chgData name="Liane Sterrenburg" userId="d1bef802-c91e-4218-b9fa-7ba68a388c33" providerId="ADAL" clId="{889B9625-6494-E248-AAED-3324BAC2B41E}" dt="2021-03-03T13:07:35.156" v="133" actId="20577"/>
      <pc:docMkLst>
        <pc:docMk/>
      </pc:docMkLst>
      <pc:sldChg chg="modSp">
        <pc:chgData name="Liane Sterrenburg" userId="d1bef802-c91e-4218-b9fa-7ba68a388c33" providerId="ADAL" clId="{889B9625-6494-E248-AAED-3324BAC2B41E}" dt="2021-03-03T13:07:13.698" v="124" actId="20577"/>
        <pc:sldMkLst>
          <pc:docMk/>
          <pc:sldMk cId="3617874342" sldId="360"/>
        </pc:sldMkLst>
        <pc:spChg chg="mod">
          <ac:chgData name="Liane Sterrenburg" userId="d1bef802-c91e-4218-b9fa-7ba68a388c33" providerId="ADAL" clId="{889B9625-6494-E248-AAED-3324BAC2B41E}" dt="2021-03-03T13:07:13.698" v="124" actId="20577"/>
          <ac:spMkLst>
            <pc:docMk/>
            <pc:sldMk cId="3617874342" sldId="360"/>
            <ac:spMk id="3" creationId="{00000000-0000-0000-0000-000000000000}"/>
          </ac:spMkLst>
        </pc:spChg>
      </pc:sldChg>
      <pc:sldChg chg="modSp">
        <pc:chgData name="Liane Sterrenburg" userId="d1bef802-c91e-4218-b9fa-7ba68a388c33" providerId="ADAL" clId="{889B9625-6494-E248-AAED-3324BAC2B41E}" dt="2021-03-03T13:07:35.156" v="133" actId="20577"/>
        <pc:sldMkLst>
          <pc:docMk/>
          <pc:sldMk cId="740570820" sldId="361"/>
        </pc:sldMkLst>
        <pc:spChg chg="mod">
          <ac:chgData name="Liane Sterrenburg" userId="d1bef802-c91e-4218-b9fa-7ba68a388c33" providerId="ADAL" clId="{889B9625-6494-E248-AAED-3324BAC2B41E}" dt="2021-03-03T13:07:35.156" v="133" actId="20577"/>
          <ac:spMkLst>
            <pc:docMk/>
            <pc:sldMk cId="740570820" sldId="361"/>
            <ac:spMk id="3" creationId="{00000000-0000-0000-0000-000000000000}"/>
          </ac:spMkLst>
        </pc:spChg>
      </pc:sldChg>
    </pc:docChg>
  </pc:docChgLst>
  <pc:docChgLst>
    <pc:chgData name="Liane Sterrenburg" userId="S::lsterrenburg@davinci.nl::d1bef802-c91e-4218-b9fa-7ba68a388c33" providerId="AD" clId="Web-{C9FD5011-D534-7E69-C796-6948EDFDEB8A}"/>
    <pc:docChg chg="addSld delSld modSld sldOrd">
      <pc:chgData name="Liane Sterrenburg" userId="S::lsterrenburg@davinci.nl::d1bef802-c91e-4218-b9fa-7ba68a388c33" providerId="AD" clId="Web-{C9FD5011-D534-7E69-C796-6948EDFDEB8A}" dt="2020-09-21T19:04:38.432" v="1856" actId="20577"/>
      <pc:docMkLst>
        <pc:docMk/>
      </pc:docMkLst>
      <pc:sldChg chg="modSp">
        <pc:chgData name="Liane Sterrenburg" userId="S::lsterrenburg@davinci.nl::d1bef802-c91e-4218-b9fa-7ba68a388c33" providerId="AD" clId="Web-{C9FD5011-D534-7E69-C796-6948EDFDEB8A}" dt="2020-09-21T18:06:11.928" v="10" actId="20577"/>
        <pc:sldMkLst>
          <pc:docMk/>
          <pc:sldMk cId="3535909051" sldId="301"/>
        </pc:sldMkLst>
        <pc:spChg chg="mod">
          <ac:chgData name="Liane Sterrenburg" userId="S::lsterrenburg@davinci.nl::d1bef802-c91e-4218-b9fa-7ba68a388c33" providerId="AD" clId="Web-{C9FD5011-D534-7E69-C796-6948EDFDEB8A}" dt="2020-09-21T18:06:11.928" v="10" actId="20577"/>
          <ac:spMkLst>
            <pc:docMk/>
            <pc:sldMk cId="3535909051" sldId="301"/>
            <ac:spMk id="3" creationId="{00000000-0000-0000-0000-000000000000}"/>
          </ac:spMkLst>
        </pc:spChg>
      </pc:sldChg>
      <pc:sldChg chg="modSp">
        <pc:chgData name="Liane Sterrenburg" userId="S::lsterrenburg@davinci.nl::d1bef802-c91e-4218-b9fa-7ba68a388c33" providerId="AD" clId="Web-{C9FD5011-D534-7E69-C796-6948EDFDEB8A}" dt="2020-09-21T18:07:39.367" v="37" actId="20577"/>
        <pc:sldMkLst>
          <pc:docMk/>
          <pc:sldMk cId="910562589" sldId="302"/>
        </pc:sldMkLst>
        <pc:spChg chg="mod">
          <ac:chgData name="Liane Sterrenburg" userId="S::lsterrenburg@davinci.nl::d1bef802-c91e-4218-b9fa-7ba68a388c33" providerId="AD" clId="Web-{C9FD5011-D534-7E69-C796-6948EDFDEB8A}" dt="2020-09-21T18:04:09.098" v="1" actId="20577"/>
          <ac:spMkLst>
            <pc:docMk/>
            <pc:sldMk cId="910562589" sldId="302"/>
            <ac:spMk id="2" creationId="{00000000-0000-0000-0000-000000000000}"/>
          </ac:spMkLst>
        </pc:spChg>
        <pc:spChg chg="mod">
          <ac:chgData name="Liane Sterrenburg" userId="S::lsterrenburg@davinci.nl::d1bef802-c91e-4218-b9fa-7ba68a388c33" providerId="AD" clId="Web-{C9FD5011-D534-7E69-C796-6948EDFDEB8A}" dt="2020-09-21T18:07:39.367" v="37" actId="20577"/>
          <ac:spMkLst>
            <pc:docMk/>
            <pc:sldMk cId="910562589" sldId="302"/>
            <ac:spMk id="3" creationId="{00000000-0000-0000-0000-000000000000}"/>
          </ac:spMkLst>
        </pc:spChg>
      </pc:sldChg>
      <pc:sldChg chg="ord">
        <pc:chgData name="Liane Sterrenburg" userId="S::lsterrenburg@davinci.nl::d1bef802-c91e-4218-b9fa-7ba68a388c33" providerId="AD" clId="Web-{C9FD5011-D534-7E69-C796-6948EDFDEB8A}" dt="2020-09-21T18:07:40.320" v="39"/>
        <pc:sldMkLst>
          <pc:docMk/>
          <pc:sldMk cId="3750501620" sldId="303"/>
        </pc:sldMkLst>
      </pc:sldChg>
      <pc:sldChg chg="modSp">
        <pc:chgData name="Liane Sterrenburg" userId="S::lsterrenburg@davinci.nl::d1bef802-c91e-4218-b9fa-7ba68a388c33" providerId="AD" clId="Web-{C9FD5011-D534-7E69-C796-6948EDFDEB8A}" dt="2020-09-21T18:07:19.116" v="29" actId="20577"/>
        <pc:sldMkLst>
          <pc:docMk/>
          <pc:sldMk cId="251844241" sldId="304"/>
        </pc:sldMkLst>
        <pc:spChg chg="mod">
          <ac:chgData name="Liane Sterrenburg" userId="S::lsterrenburg@davinci.nl::d1bef802-c91e-4218-b9fa-7ba68a388c33" providerId="AD" clId="Web-{C9FD5011-D534-7E69-C796-6948EDFDEB8A}" dt="2020-09-21T18:07:19.116" v="29" actId="20577"/>
          <ac:spMkLst>
            <pc:docMk/>
            <pc:sldMk cId="251844241" sldId="304"/>
            <ac:spMk id="3" creationId="{00000000-0000-0000-0000-000000000000}"/>
          </ac:spMkLst>
        </pc:spChg>
      </pc:sldChg>
      <pc:sldChg chg="modSp">
        <pc:chgData name="Liane Sterrenburg" userId="S::lsterrenburg@davinci.nl::d1bef802-c91e-4218-b9fa-7ba68a388c33" providerId="AD" clId="Web-{C9FD5011-D534-7E69-C796-6948EDFDEB8A}" dt="2020-09-21T18:11:52.605" v="129" actId="20577"/>
        <pc:sldMkLst>
          <pc:docMk/>
          <pc:sldMk cId="285589709" sldId="306"/>
        </pc:sldMkLst>
        <pc:spChg chg="mod">
          <ac:chgData name="Liane Sterrenburg" userId="S::lsterrenburg@davinci.nl::d1bef802-c91e-4218-b9fa-7ba68a388c33" providerId="AD" clId="Web-{C9FD5011-D534-7E69-C796-6948EDFDEB8A}" dt="2020-09-21T18:11:52.605" v="129" actId="20577"/>
          <ac:spMkLst>
            <pc:docMk/>
            <pc:sldMk cId="285589709" sldId="306"/>
            <ac:spMk id="3" creationId="{00000000-0000-0000-0000-000000000000}"/>
          </ac:spMkLst>
        </pc:spChg>
      </pc:sldChg>
      <pc:sldChg chg="modSp">
        <pc:chgData name="Liane Sterrenburg" userId="S::lsterrenburg@davinci.nl::d1bef802-c91e-4218-b9fa-7ba68a388c33" providerId="AD" clId="Web-{C9FD5011-D534-7E69-C796-6948EDFDEB8A}" dt="2020-09-21T18:26:41.305" v="285" actId="20577"/>
        <pc:sldMkLst>
          <pc:docMk/>
          <pc:sldMk cId="1994036825" sldId="307"/>
        </pc:sldMkLst>
        <pc:spChg chg="mod">
          <ac:chgData name="Liane Sterrenburg" userId="S::lsterrenburg@davinci.nl::d1bef802-c91e-4218-b9fa-7ba68a388c33" providerId="AD" clId="Web-{C9FD5011-D534-7E69-C796-6948EDFDEB8A}" dt="2020-09-21T18:26:41.305" v="285" actId="20577"/>
          <ac:spMkLst>
            <pc:docMk/>
            <pc:sldMk cId="1994036825" sldId="307"/>
            <ac:spMk id="3" creationId="{00000000-0000-0000-0000-000000000000}"/>
          </ac:spMkLst>
        </pc:spChg>
      </pc:sldChg>
      <pc:sldChg chg="modSp">
        <pc:chgData name="Liane Sterrenburg" userId="S::lsterrenburg@davinci.nl::d1bef802-c91e-4218-b9fa-7ba68a388c33" providerId="AD" clId="Web-{C9FD5011-D534-7E69-C796-6948EDFDEB8A}" dt="2020-09-21T18:11:30.698" v="124" actId="20577"/>
        <pc:sldMkLst>
          <pc:docMk/>
          <pc:sldMk cId="3997926363" sldId="308"/>
        </pc:sldMkLst>
        <pc:spChg chg="mod">
          <ac:chgData name="Liane Sterrenburg" userId="S::lsterrenburg@davinci.nl::d1bef802-c91e-4218-b9fa-7ba68a388c33" providerId="AD" clId="Web-{C9FD5011-D534-7E69-C796-6948EDFDEB8A}" dt="2020-09-21T18:11:30.698" v="124" actId="20577"/>
          <ac:spMkLst>
            <pc:docMk/>
            <pc:sldMk cId="3997926363" sldId="308"/>
            <ac:spMk id="3" creationId="{00000000-0000-0000-0000-000000000000}"/>
          </ac:spMkLst>
        </pc:spChg>
      </pc:sldChg>
      <pc:sldChg chg="addSp delSp modSp">
        <pc:chgData name="Liane Sterrenburg" userId="S::lsterrenburg@davinci.nl::d1bef802-c91e-4218-b9fa-7ba68a388c33" providerId="AD" clId="Web-{C9FD5011-D534-7E69-C796-6948EDFDEB8A}" dt="2020-09-21T19:01:50.727" v="1841" actId="20577"/>
        <pc:sldMkLst>
          <pc:docMk/>
          <pc:sldMk cId="1812255585" sldId="310"/>
        </pc:sldMkLst>
        <pc:spChg chg="mod">
          <ac:chgData name="Liane Sterrenburg" userId="S::lsterrenburg@davinci.nl::d1bef802-c91e-4218-b9fa-7ba68a388c33" providerId="AD" clId="Web-{C9FD5011-D534-7E69-C796-6948EDFDEB8A}" dt="2020-09-21T19:01:50.727" v="1841" actId="20577"/>
          <ac:spMkLst>
            <pc:docMk/>
            <pc:sldMk cId="1812255585" sldId="310"/>
            <ac:spMk id="2" creationId="{00000000-0000-0000-0000-000000000000}"/>
          </ac:spMkLst>
        </pc:spChg>
        <pc:spChg chg="add del mod">
          <ac:chgData name="Liane Sterrenburg" userId="S::lsterrenburg@davinci.nl::d1bef802-c91e-4218-b9fa-7ba68a388c33" providerId="AD" clId="Web-{C9FD5011-D534-7E69-C796-6948EDFDEB8A}" dt="2020-09-21T18:13:32.169" v="161"/>
          <ac:spMkLst>
            <pc:docMk/>
            <pc:sldMk cId="1812255585" sldId="310"/>
            <ac:spMk id="3" creationId="{6D3DBC46-E1C3-4293-A018-71D3884C3144}"/>
          </ac:spMkLst>
        </pc:spChg>
      </pc:sldChg>
      <pc:sldChg chg="addSp delSp modSp ord">
        <pc:chgData name="Liane Sterrenburg" userId="S::lsterrenburg@davinci.nl::d1bef802-c91e-4218-b9fa-7ba68a388c33" providerId="AD" clId="Web-{C9FD5011-D534-7E69-C796-6948EDFDEB8A}" dt="2020-09-21T18:45:45.588" v="1504" actId="20577"/>
        <pc:sldMkLst>
          <pc:docMk/>
          <pc:sldMk cId="3559929990" sldId="312"/>
        </pc:sldMkLst>
        <pc:spChg chg="mod">
          <ac:chgData name="Liane Sterrenburg" userId="S::lsterrenburg@davinci.nl::d1bef802-c91e-4218-b9fa-7ba68a388c33" providerId="AD" clId="Web-{C9FD5011-D534-7E69-C796-6948EDFDEB8A}" dt="2020-09-21T18:19:33.158" v="248" actId="20577"/>
          <ac:spMkLst>
            <pc:docMk/>
            <pc:sldMk cId="3559929990" sldId="312"/>
            <ac:spMk id="2" creationId="{00000000-0000-0000-0000-000000000000}"/>
          </ac:spMkLst>
        </pc:spChg>
        <pc:spChg chg="del mod">
          <ac:chgData name="Liane Sterrenburg" userId="S::lsterrenburg@davinci.nl::d1bef802-c91e-4218-b9fa-7ba68a388c33" providerId="AD" clId="Web-{C9FD5011-D534-7E69-C796-6948EDFDEB8A}" dt="2020-09-21T18:26:48.399" v="288"/>
          <ac:spMkLst>
            <pc:docMk/>
            <pc:sldMk cId="3559929990" sldId="312"/>
            <ac:spMk id="3" creationId="{00000000-0000-0000-0000-000000000000}"/>
          </ac:spMkLst>
        </pc:spChg>
        <pc:spChg chg="add mod">
          <ac:chgData name="Liane Sterrenburg" userId="S::lsterrenburg@davinci.nl::d1bef802-c91e-4218-b9fa-7ba68a388c33" providerId="AD" clId="Web-{C9FD5011-D534-7E69-C796-6948EDFDEB8A}" dt="2020-09-21T18:45:45.588" v="1504" actId="20577"/>
          <ac:spMkLst>
            <pc:docMk/>
            <pc:sldMk cId="3559929990" sldId="312"/>
            <ac:spMk id="5" creationId="{7A71BD5D-7244-4963-AC02-A3B5F53C2095}"/>
          </ac:spMkLst>
        </pc:spChg>
        <pc:spChg chg="add del mod">
          <ac:chgData name="Liane Sterrenburg" userId="S::lsterrenburg@davinci.nl::d1bef802-c91e-4218-b9fa-7ba68a388c33" providerId="AD" clId="Web-{C9FD5011-D534-7E69-C796-6948EDFDEB8A}" dt="2020-09-21T18:28:19.963" v="305"/>
          <ac:spMkLst>
            <pc:docMk/>
            <pc:sldMk cId="3559929990" sldId="312"/>
            <ac:spMk id="6" creationId="{4616543B-66D8-45E0-801C-BDE53488A1C0}"/>
          </ac:spMkLst>
        </pc:spChg>
        <pc:spChg chg="add del">
          <ac:chgData name="Liane Sterrenburg" userId="S::lsterrenburg@davinci.nl::d1bef802-c91e-4218-b9fa-7ba68a388c33" providerId="AD" clId="Web-{C9FD5011-D534-7E69-C796-6948EDFDEB8A}" dt="2020-09-21T18:28:12.650" v="298"/>
          <ac:spMkLst>
            <pc:docMk/>
            <pc:sldMk cId="3559929990" sldId="312"/>
            <ac:spMk id="7" creationId="{6F8E8564-1A46-4DDF-BD0C-D450E8199D3B}"/>
          </ac:spMkLst>
        </pc:spChg>
      </pc:sldChg>
      <pc:sldChg chg="modSp">
        <pc:chgData name="Liane Sterrenburg" userId="S::lsterrenburg@davinci.nl::d1bef802-c91e-4218-b9fa-7ba68a388c33" providerId="AD" clId="Web-{C9FD5011-D534-7E69-C796-6948EDFDEB8A}" dt="2020-09-21T19:02:11.899" v="1842" actId="20577"/>
        <pc:sldMkLst>
          <pc:docMk/>
          <pc:sldMk cId="3884102903" sldId="313"/>
        </pc:sldMkLst>
        <pc:spChg chg="mod">
          <ac:chgData name="Liane Sterrenburg" userId="S::lsterrenburg@davinci.nl::d1bef802-c91e-4218-b9fa-7ba68a388c33" providerId="AD" clId="Web-{C9FD5011-D534-7E69-C796-6948EDFDEB8A}" dt="2020-09-21T19:02:11.899" v="1842" actId="20577"/>
          <ac:spMkLst>
            <pc:docMk/>
            <pc:sldMk cId="3884102903" sldId="313"/>
            <ac:spMk id="3" creationId="{00000000-0000-0000-0000-000000000000}"/>
          </ac:spMkLst>
        </pc:spChg>
      </pc:sldChg>
      <pc:sldChg chg="modSp">
        <pc:chgData name="Liane Sterrenburg" userId="S::lsterrenburg@davinci.nl::d1bef802-c91e-4218-b9fa-7ba68a388c33" providerId="AD" clId="Web-{C9FD5011-D534-7E69-C796-6948EDFDEB8A}" dt="2020-09-21T19:02:26.305" v="1853" actId="20577"/>
        <pc:sldMkLst>
          <pc:docMk/>
          <pc:sldMk cId="4144591085" sldId="314"/>
        </pc:sldMkLst>
        <pc:spChg chg="mod">
          <ac:chgData name="Liane Sterrenburg" userId="S::lsterrenburg@davinci.nl::d1bef802-c91e-4218-b9fa-7ba68a388c33" providerId="AD" clId="Web-{C9FD5011-D534-7E69-C796-6948EDFDEB8A}" dt="2020-09-21T19:02:26.305" v="1853" actId="20577"/>
          <ac:spMkLst>
            <pc:docMk/>
            <pc:sldMk cId="4144591085" sldId="314"/>
            <ac:spMk id="3" creationId="{00000000-0000-0000-0000-000000000000}"/>
          </ac:spMkLst>
        </pc:spChg>
      </pc:sldChg>
      <pc:sldChg chg="ord">
        <pc:chgData name="Liane Sterrenburg" userId="S::lsterrenburg@davinci.nl::d1bef802-c91e-4218-b9fa-7ba68a388c33" providerId="AD" clId="Web-{C9FD5011-D534-7E69-C796-6948EDFDEB8A}" dt="2020-09-21T18:18:00.813" v="202"/>
        <pc:sldMkLst>
          <pc:docMk/>
          <pc:sldMk cId="2834613572" sldId="316"/>
        </pc:sldMkLst>
      </pc:sldChg>
      <pc:sldChg chg="modSp add ord replId">
        <pc:chgData name="Liane Sterrenburg" userId="S::lsterrenburg@davinci.nl::d1bef802-c91e-4218-b9fa-7ba68a388c33" providerId="AD" clId="Web-{C9FD5011-D534-7E69-C796-6948EDFDEB8A}" dt="2020-09-21T19:04:38.432" v="1856" actId="20577"/>
        <pc:sldMkLst>
          <pc:docMk/>
          <pc:sldMk cId="1073689618" sldId="317"/>
        </pc:sldMkLst>
        <pc:spChg chg="mod">
          <ac:chgData name="Liane Sterrenburg" userId="S::lsterrenburg@davinci.nl::d1bef802-c91e-4218-b9fa-7ba68a388c33" providerId="AD" clId="Web-{C9FD5011-D534-7E69-C796-6948EDFDEB8A}" dt="2020-09-21T19:04:38.432" v="1856" actId="20577"/>
          <ac:spMkLst>
            <pc:docMk/>
            <pc:sldMk cId="1073689618" sldId="317"/>
            <ac:spMk id="2" creationId="{00000000-0000-0000-0000-000000000000}"/>
          </ac:spMkLst>
        </pc:spChg>
      </pc:sldChg>
      <pc:sldChg chg="del">
        <pc:chgData name="Liane Sterrenburg" userId="S::lsterrenburg@davinci.nl::d1bef802-c91e-4218-b9fa-7ba68a388c33" providerId="AD" clId="Web-{C9FD5011-D534-7E69-C796-6948EDFDEB8A}" dt="2020-09-21T18:10:31.494" v="100"/>
        <pc:sldMkLst>
          <pc:docMk/>
          <pc:sldMk cId="1696108232" sldId="317"/>
        </pc:sldMkLst>
      </pc:sldChg>
      <pc:sldChg chg="modSp add ord replId">
        <pc:chgData name="Liane Sterrenburg" userId="S::lsterrenburg@davinci.nl::d1bef802-c91e-4218-b9fa-7ba68a388c33" providerId="AD" clId="Web-{C9FD5011-D534-7E69-C796-6948EDFDEB8A}" dt="2020-09-21T18:16:45.546" v="199"/>
        <pc:sldMkLst>
          <pc:docMk/>
          <pc:sldMk cId="591704627" sldId="318"/>
        </pc:sldMkLst>
        <pc:spChg chg="mod">
          <ac:chgData name="Liane Sterrenburg" userId="S::lsterrenburg@davinci.nl::d1bef802-c91e-4218-b9fa-7ba68a388c33" providerId="AD" clId="Web-{C9FD5011-D534-7E69-C796-6948EDFDEB8A}" dt="2020-09-21T18:16:35.859" v="198" actId="20577"/>
          <ac:spMkLst>
            <pc:docMk/>
            <pc:sldMk cId="591704627" sldId="318"/>
            <ac:spMk id="2" creationId="{00000000-0000-0000-0000-000000000000}"/>
          </ac:spMkLst>
        </pc:spChg>
      </pc:sldChg>
      <pc:sldChg chg="add replId">
        <pc:chgData name="Liane Sterrenburg" userId="S::lsterrenburg@davinci.nl::d1bef802-c91e-4218-b9fa-7ba68a388c33" providerId="AD" clId="Web-{C9FD5011-D534-7E69-C796-6948EDFDEB8A}" dt="2020-09-21T18:16:53.781" v="200"/>
        <pc:sldMkLst>
          <pc:docMk/>
          <pc:sldMk cId="1945044334" sldId="319"/>
        </pc:sldMkLst>
      </pc:sldChg>
      <pc:sldChg chg="modSp add del replId">
        <pc:chgData name="Liane Sterrenburg" userId="S::lsterrenburg@davinci.nl::d1bef802-c91e-4218-b9fa-7ba68a388c33" providerId="AD" clId="Web-{C9FD5011-D534-7E69-C796-6948EDFDEB8A}" dt="2020-09-21T18:18:51.111" v="237"/>
        <pc:sldMkLst>
          <pc:docMk/>
          <pc:sldMk cId="991069569" sldId="320"/>
        </pc:sldMkLst>
        <pc:spChg chg="mod">
          <ac:chgData name="Liane Sterrenburg" userId="S::lsterrenburg@davinci.nl::d1bef802-c91e-4218-b9fa-7ba68a388c33" providerId="AD" clId="Web-{C9FD5011-D534-7E69-C796-6948EDFDEB8A}" dt="2020-09-21T18:18:40.736" v="234" actId="20577"/>
          <ac:spMkLst>
            <pc:docMk/>
            <pc:sldMk cId="991069569" sldId="320"/>
            <ac:spMk id="3" creationId="{00000000-0000-0000-0000-000000000000}"/>
          </ac:spMkLst>
        </pc:spChg>
      </pc:sldChg>
      <pc:sldChg chg="addSp modSp add replId">
        <pc:chgData name="Liane Sterrenburg" userId="S::lsterrenburg@davinci.nl::d1bef802-c91e-4218-b9fa-7ba68a388c33" providerId="AD" clId="Web-{C9FD5011-D534-7E69-C796-6948EDFDEB8A}" dt="2020-09-21T18:45:22.493" v="1503" actId="1076"/>
        <pc:sldMkLst>
          <pc:docMk/>
          <pc:sldMk cId="3659930483" sldId="320"/>
        </pc:sldMkLst>
        <pc:spChg chg="mod">
          <ac:chgData name="Liane Sterrenburg" userId="S::lsterrenburg@davinci.nl::d1bef802-c91e-4218-b9fa-7ba68a388c33" providerId="AD" clId="Web-{C9FD5011-D534-7E69-C796-6948EDFDEB8A}" dt="2020-09-21T18:45:22.493" v="1503" actId="1076"/>
          <ac:spMkLst>
            <pc:docMk/>
            <pc:sldMk cId="3659930483" sldId="320"/>
            <ac:spMk id="5" creationId="{7A71BD5D-7244-4963-AC02-A3B5F53C2095}"/>
          </ac:spMkLst>
        </pc:spChg>
        <pc:graphicFrameChg chg="add mod modGraphic">
          <ac:chgData name="Liane Sterrenburg" userId="S::lsterrenburg@davinci.nl::d1bef802-c91e-4218-b9fa-7ba68a388c33" providerId="AD" clId="Web-{C9FD5011-D534-7E69-C796-6948EDFDEB8A}" dt="2020-09-21T18:44:53.524" v="1493" actId="1076"/>
          <ac:graphicFrameMkLst>
            <pc:docMk/>
            <pc:sldMk cId="3659930483" sldId="320"/>
            <ac:graphicFrameMk id="3" creationId="{6A0BAABB-8E1A-49B6-88F2-608CE8A224BE}"/>
          </ac:graphicFrameMkLst>
        </pc:graphicFrameChg>
      </pc:sldChg>
      <pc:sldChg chg="addSp delSp modSp add mod replId setBg">
        <pc:chgData name="Liane Sterrenburg" userId="S::lsterrenburg@davinci.nl::d1bef802-c91e-4218-b9fa-7ba68a388c33" providerId="AD" clId="Web-{C9FD5011-D534-7E69-C796-6948EDFDEB8A}" dt="2020-09-21T18:55:46.237" v="1838"/>
        <pc:sldMkLst>
          <pc:docMk/>
          <pc:sldMk cId="2367120406" sldId="321"/>
        </pc:sldMkLst>
        <pc:spChg chg="mod">
          <ac:chgData name="Liane Sterrenburg" userId="S::lsterrenburg@davinci.nl::d1bef802-c91e-4218-b9fa-7ba68a388c33" providerId="AD" clId="Web-{C9FD5011-D534-7E69-C796-6948EDFDEB8A}" dt="2020-09-21T18:55:46.237" v="1838"/>
          <ac:spMkLst>
            <pc:docMk/>
            <pc:sldMk cId="2367120406" sldId="321"/>
            <ac:spMk id="2" creationId="{00000000-0000-0000-0000-000000000000}"/>
          </ac:spMkLst>
        </pc:spChg>
        <pc:spChg chg="add mod ord">
          <ac:chgData name="Liane Sterrenburg" userId="S::lsterrenburg@davinci.nl::d1bef802-c91e-4218-b9fa-7ba68a388c33" providerId="AD" clId="Web-{C9FD5011-D534-7E69-C796-6948EDFDEB8A}" dt="2020-09-21T18:55:46.237" v="1838"/>
          <ac:spMkLst>
            <pc:docMk/>
            <pc:sldMk cId="2367120406" sldId="321"/>
            <ac:spMk id="4" creationId="{2F116DAD-D991-41E0-946B-826CA12271B3}"/>
          </ac:spMkLst>
        </pc:spChg>
        <pc:spChg chg="mod">
          <ac:chgData name="Liane Sterrenburg" userId="S::lsterrenburg@davinci.nl::d1bef802-c91e-4218-b9fa-7ba68a388c33" providerId="AD" clId="Web-{C9FD5011-D534-7E69-C796-6948EDFDEB8A}" dt="2020-09-21T18:55:46.237" v="1838"/>
          <ac:spMkLst>
            <pc:docMk/>
            <pc:sldMk cId="2367120406" sldId="321"/>
            <ac:spMk id="5" creationId="{7A71BD5D-7244-4963-AC02-A3B5F53C2095}"/>
          </ac:spMkLst>
        </pc:spChg>
        <pc:spChg chg="add">
          <ac:chgData name="Liane Sterrenburg" userId="S::lsterrenburg@davinci.nl::d1bef802-c91e-4218-b9fa-7ba68a388c33" providerId="AD" clId="Web-{C9FD5011-D534-7E69-C796-6948EDFDEB8A}" dt="2020-09-21T18:55:46.237" v="1838"/>
          <ac:spMkLst>
            <pc:docMk/>
            <pc:sldMk cId="2367120406" sldId="321"/>
            <ac:spMk id="11" creationId="{5E39A796-BE83-48B1-B33F-35C4A32AAB57}"/>
          </ac:spMkLst>
        </pc:spChg>
        <pc:spChg chg="add">
          <ac:chgData name="Liane Sterrenburg" userId="S::lsterrenburg@davinci.nl::d1bef802-c91e-4218-b9fa-7ba68a388c33" providerId="AD" clId="Web-{C9FD5011-D534-7E69-C796-6948EDFDEB8A}" dt="2020-09-21T18:55:46.237" v="1838"/>
          <ac:spMkLst>
            <pc:docMk/>
            <pc:sldMk cId="2367120406" sldId="321"/>
            <ac:spMk id="13" creationId="{72F84B47-E267-4194-8194-831DB7B5547F}"/>
          </ac:spMkLst>
        </pc:spChg>
        <pc:graphicFrameChg chg="del">
          <ac:chgData name="Liane Sterrenburg" userId="S::lsterrenburg@davinci.nl::d1bef802-c91e-4218-b9fa-7ba68a388c33" providerId="AD" clId="Web-{C9FD5011-D534-7E69-C796-6948EDFDEB8A}" dt="2020-09-21T18:46:04.416" v="1508"/>
          <ac:graphicFrameMkLst>
            <pc:docMk/>
            <pc:sldMk cId="2367120406" sldId="321"/>
            <ac:graphicFrameMk id="3" creationId="{6A0BAABB-8E1A-49B6-88F2-608CE8A224BE}"/>
          </ac:graphicFrameMkLst>
        </pc:graphicFrameChg>
        <pc:picChg chg="add mod">
          <ac:chgData name="Liane Sterrenburg" userId="S::lsterrenburg@davinci.nl::d1bef802-c91e-4218-b9fa-7ba68a388c33" providerId="AD" clId="Web-{C9FD5011-D534-7E69-C796-6948EDFDEB8A}" dt="2020-09-21T18:55:46.237" v="1838"/>
          <ac:picMkLst>
            <pc:docMk/>
            <pc:sldMk cId="2367120406" sldId="321"/>
            <ac:picMk id="6" creationId="{A35B7E5E-7363-4976-A0F4-DF2512DB3F9C}"/>
          </ac:picMkLst>
        </pc:picChg>
      </pc:sldChg>
      <pc:sldChg chg="add replId">
        <pc:chgData name="Liane Sterrenburg" userId="S::lsterrenburg@davinci.nl::d1bef802-c91e-4218-b9fa-7ba68a388c33" providerId="AD" clId="Web-{C9FD5011-D534-7E69-C796-6948EDFDEB8A}" dt="2020-09-21T18:55:24.268" v="1830"/>
        <pc:sldMkLst>
          <pc:docMk/>
          <pc:sldMk cId="3413353177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2B735-1D9A-45AD-8878-BF3A643C51D4}" type="datetimeFigureOut">
              <a:rPr lang="nl-NL" smtClean="0"/>
              <a:t>9-4-2021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DC70-C76B-4086-9F3D-2D0EE7C61D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41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DC70-C76B-4086-9F3D-2D0EE7C61DB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24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DC70-C76B-4086-9F3D-2D0EE7C61DB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61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DC70-C76B-4086-9F3D-2D0EE7C61DB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99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DC70-C76B-4086-9F3D-2D0EE7C61DB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66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DC70-C76B-4086-9F3D-2D0EE7C61DB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14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DC70-C76B-4086-9F3D-2D0EE7C61DB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210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DC70-C76B-4086-9F3D-2D0EE7C61DB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48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DC70-C76B-4086-9F3D-2D0EE7C61DB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671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FDC70-C76B-4086-9F3D-2D0EE7C61DB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17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D1C49-1C46-49F4-8524-2AE7B28EE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2132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8A410B-9BD8-459B-A5C9-E569C956D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3628800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9254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A9EC-8FAC-414E-A6AE-B6CCD675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A898FB-975C-496C-98BF-7A78075EA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800" y="1825200"/>
            <a:ext cx="10515600" cy="43524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81721C-29A2-4908-82A1-0902A200B9DB}"/>
              </a:ext>
            </a:extLst>
          </p:cNvPr>
          <p:cNvSpPr txBox="1"/>
          <p:nvPr userDrawn="1"/>
        </p:nvSpPr>
        <p:spPr>
          <a:xfrm>
            <a:off x="9637200" y="6454800"/>
            <a:ext cx="1717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9E9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 Da Vinci</a:t>
            </a:r>
          </a:p>
        </p:txBody>
      </p:sp>
    </p:spTree>
    <p:extLst>
      <p:ext uri="{BB962C8B-B14F-4D97-AF65-F5344CB8AC3E}">
        <p14:creationId xmlns:p14="http://schemas.microsoft.com/office/powerpoint/2010/main" val="162636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A9EC-8FAC-414E-A6AE-B6CCD675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0E7EF7-58BC-4024-B8AA-E405C2AD7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024129"/>
            <a:ext cx="10514453" cy="463290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1EB7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A898FB-975C-496C-98BF-7A78075EA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825199"/>
            <a:ext cx="10515600" cy="11415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AA4842-3AA1-4ADD-BF78-4B6C14612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9786" y="3505993"/>
            <a:ext cx="10514453" cy="261032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81721C-29A2-4908-82A1-0902A200B9DB}"/>
              </a:ext>
            </a:extLst>
          </p:cNvPr>
          <p:cNvSpPr txBox="1"/>
          <p:nvPr userDrawn="1"/>
        </p:nvSpPr>
        <p:spPr>
          <a:xfrm>
            <a:off x="9637200" y="6454800"/>
            <a:ext cx="1717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9E9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 Da Vinci</a:t>
            </a:r>
          </a:p>
        </p:txBody>
      </p:sp>
    </p:spTree>
    <p:extLst>
      <p:ext uri="{BB962C8B-B14F-4D97-AF65-F5344CB8AC3E}">
        <p14:creationId xmlns:p14="http://schemas.microsoft.com/office/powerpoint/2010/main" val="337858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A9EC-8FAC-414E-A6AE-B6CCD675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A898FB-975C-496C-98BF-7A78075EA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800" y="1825200"/>
            <a:ext cx="5157787" cy="43524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AA4842-3AA1-4ADD-BF78-4B6C14612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5200"/>
            <a:ext cx="5183188" cy="43524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81721C-29A2-4908-82A1-0902A200B9DB}"/>
              </a:ext>
            </a:extLst>
          </p:cNvPr>
          <p:cNvSpPr txBox="1"/>
          <p:nvPr userDrawn="1"/>
        </p:nvSpPr>
        <p:spPr>
          <a:xfrm>
            <a:off x="9637200" y="6454800"/>
            <a:ext cx="1717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9E9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 Da Vinci</a:t>
            </a:r>
          </a:p>
        </p:txBody>
      </p:sp>
    </p:spTree>
    <p:extLst>
      <p:ext uri="{BB962C8B-B14F-4D97-AF65-F5344CB8AC3E}">
        <p14:creationId xmlns:p14="http://schemas.microsoft.com/office/powerpoint/2010/main" val="358649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A9EC-8FAC-414E-A6AE-B6CCD675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0E7EF7-58BC-4024-B8AA-E405C2AD7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200"/>
            <a:ext cx="5157787" cy="42016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1EB7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A898FB-975C-496C-98BF-7A78075EA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6160"/>
            <a:ext cx="5157787" cy="380979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AA4842-3AA1-4ADD-BF78-4B6C14612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7440"/>
            <a:ext cx="5183188" cy="381222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81721C-29A2-4908-82A1-0902A200B9DB}"/>
              </a:ext>
            </a:extLst>
          </p:cNvPr>
          <p:cNvSpPr txBox="1"/>
          <p:nvPr userDrawn="1"/>
        </p:nvSpPr>
        <p:spPr>
          <a:xfrm>
            <a:off x="9637200" y="6454800"/>
            <a:ext cx="1717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9E9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 Da Vinci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DC601E99-9497-4178-A2EB-E175A14E24C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72200" y="1825200"/>
            <a:ext cx="5182040" cy="414738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1EB7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81011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i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A9EC-8FAC-414E-A6AE-B6CCD675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81721C-29A2-4908-82A1-0902A200B9DB}"/>
              </a:ext>
            </a:extLst>
          </p:cNvPr>
          <p:cNvSpPr txBox="1"/>
          <p:nvPr userDrawn="1"/>
        </p:nvSpPr>
        <p:spPr>
          <a:xfrm>
            <a:off x="9637200" y="6454800"/>
            <a:ext cx="1717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>
                <a:solidFill>
                  <a:srgbClr val="9E9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 Da Vinci</a:t>
            </a:r>
          </a:p>
        </p:txBody>
      </p:sp>
    </p:spTree>
    <p:extLst>
      <p:ext uri="{BB962C8B-B14F-4D97-AF65-F5344CB8AC3E}">
        <p14:creationId xmlns:p14="http://schemas.microsoft.com/office/powerpoint/2010/main" val="101341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7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D926144-5588-465D-81DA-2A0058E1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F7FD58-FB91-411B-A3ED-8E78372DD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9665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rgbClr val="00A78E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7F80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7F80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7F80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7F80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7F80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Omgaan met ouders/verzorgers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Pedagogiek 4</a:t>
            </a:r>
          </a:p>
          <a:p>
            <a:r>
              <a:rPr lang="nl-NL" dirty="0" smtClean="0"/>
              <a:t>PW/GPM cohort 20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 descr="Afbeeldingsresultaat voor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85" y="4293704"/>
            <a:ext cx="4590072" cy="221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 van assertief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 smtClean="0"/>
              <a:t>Meestal vinden anderen het fijn als je je grenzen aangeeft</a:t>
            </a:r>
          </a:p>
          <a:p>
            <a:r>
              <a:rPr lang="nl-NL" sz="2000" dirty="0" smtClean="0"/>
              <a:t>De ander weet waar hij aan toe is</a:t>
            </a:r>
          </a:p>
          <a:p>
            <a:r>
              <a:rPr lang="nl-NL" sz="2000" dirty="0" smtClean="0"/>
              <a:t>Anderen kunnen rekening met jou houden</a:t>
            </a:r>
          </a:p>
          <a:p>
            <a:r>
              <a:rPr lang="nl-NL" sz="2000" dirty="0" smtClean="0"/>
              <a:t>Je kunt samen proberen een oplossing te vinden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424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 van assertief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 smtClean="0"/>
              <a:t>Ja tegen het één is nee tegen het ander…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Waar liggen jouw prioriteiten?</a:t>
            </a:r>
            <a:endParaRPr lang="nl-NL" dirty="0"/>
          </a:p>
        </p:txBody>
      </p:sp>
      <p:pic>
        <p:nvPicPr>
          <p:cNvPr id="7170" name="Picture 2" descr="Instagram photo by Tijdschrift Libelle • Jun 21, 2016 at 4:20am UTC |  Inspirerende citaten, Levenswijsheid citaten, Teks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1" y="1959428"/>
            <a:ext cx="3926341" cy="39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 bij het stellen van grenzen…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729942" y="1654020"/>
            <a:ext cx="10515600" cy="435240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aandachtspunten:</a:t>
            </a:r>
          </a:p>
          <a:p>
            <a:r>
              <a:rPr lang="nl-NL" sz="2000" dirty="0" smtClean="0"/>
              <a:t>Zeg geen ja als je nee bedoelt</a:t>
            </a:r>
          </a:p>
          <a:p>
            <a:r>
              <a:rPr lang="nl-NL" sz="2000" dirty="0" smtClean="0"/>
              <a:t>Gebruik geen smoesjes</a:t>
            </a:r>
          </a:p>
          <a:p>
            <a:r>
              <a:rPr lang="nl-NL" sz="2000" dirty="0" smtClean="0"/>
              <a:t>Laat rustig en duidelijk horen dat je iets niet wilt </a:t>
            </a:r>
          </a:p>
          <a:p>
            <a:r>
              <a:rPr lang="nl-NL" sz="2000" dirty="0" smtClean="0"/>
              <a:t>Gebruik de ik-boodschap</a:t>
            </a:r>
          </a:p>
          <a:p>
            <a:r>
              <a:rPr lang="nl-NL" sz="2000" dirty="0" smtClean="0"/>
              <a:t>Geef eventueel een reden of een alternatief</a:t>
            </a:r>
          </a:p>
          <a:p>
            <a:r>
              <a:rPr lang="nl-NL" sz="2000" dirty="0" smtClean="0"/>
              <a:t>Weiger zo nodig ,nog  eens duidelijk</a:t>
            </a:r>
          </a:p>
          <a:p>
            <a:r>
              <a:rPr lang="nl-NL" sz="2000" dirty="0" smtClean="0"/>
              <a:t>Zorg dat je non-verbale communicatie in overeenstemming is met wat je zegt</a:t>
            </a:r>
          </a:p>
        </p:txBody>
      </p:sp>
      <p:pic>
        <p:nvPicPr>
          <p:cNvPr id="4100" name="Picture 4" descr="Pin van Anita op Dutch quotes | Inspirerende citaten, Woorden van wijsheid,  Spirituele cit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98" y="1230084"/>
            <a:ext cx="2971801" cy="29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9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37C811-3D00-4996-8793-D7317365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Inhoud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839788" y="1825200"/>
            <a:ext cx="99675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1. </a:t>
            </a:r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Contact </a:t>
            </a:r>
            <a:r>
              <a:rPr lang="nl-NL" sz="24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maken ​</a:t>
            </a:r>
          </a:p>
          <a:p>
            <a:r>
              <a:rPr lang="nl-NL" sz="24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​2. Gesprekken voeren met ouders / ouders met </a:t>
            </a:r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taalbarrière </a:t>
            </a:r>
            <a:endParaRPr lang="nl-NL" sz="2400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</a:endParaRPr>
          </a:p>
          <a:p>
            <a:r>
              <a:rPr lang="nl-NL" sz="24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3. Gesprek voeren met ouders (overdracht, tactvol/moeilijk)</a:t>
            </a:r>
          </a:p>
          <a:p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4. </a:t>
            </a:r>
            <a:r>
              <a:rPr lang="nl-NL" sz="24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Alledaagse gesprekken Gespreksvormen/-vaardigheden</a:t>
            </a:r>
          </a:p>
          <a:p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5. Gespreksvormen/gespreksvaardigheden</a:t>
            </a:r>
            <a:endParaRPr lang="nl-NL" sz="2400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</a:endParaRPr>
          </a:p>
          <a:p>
            <a:r>
              <a:rPr lang="nl-NL" sz="24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​</a:t>
            </a:r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6. Interculturele communicatie</a:t>
            </a:r>
            <a:endParaRPr lang="nl-NL" sz="2400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</a:endParaRPr>
          </a:p>
          <a:p>
            <a:r>
              <a:rPr lang="nl-NL" sz="2400" dirty="0" smtClean="0">
                <a:latin typeface="Segoe UI" panose="020B0502040204020203" pitchFamily="34" charset="0"/>
              </a:rPr>
              <a:t>7. Assertiviteit </a:t>
            </a:r>
          </a:p>
          <a:p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​8. Conflicten </a:t>
            </a:r>
            <a:r>
              <a:rPr lang="nl-NL" sz="24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en </a:t>
            </a:r>
            <a:r>
              <a:rPr lang="nl-NL" sz="2400" dirty="0" smtClean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</a:rPr>
              <a:t>agressie</a:t>
            </a:r>
            <a:endParaRPr lang="nl-NL" sz="2400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37C811-3D00-4996-8793-D7317365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Doelen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839788" y="1825200"/>
            <a:ext cx="110648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verdiept je in verschillende </a:t>
            </a:r>
            <a:r>
              <a:rPr lang="nl-NL" sz="24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gesprekstypes</a:t>
            </a: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</a:t>
            </a:r>
            <a:r>
              <a:rPr lang="nl-NL" sz="24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technieken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oefent </a:t>
            </a:r>
            <a:r>
              <a:rPr lang="nl-NL" sz="24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gesprekstechnieken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onderzoekt je eigen </a:t>
            </a:r>
            <a:r>
              <a:rPr lang="nl-NL" sz="24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sociale vaardigheden </a:t>
            </a: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relatie tot de BPV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+mj-lt"/>
              <a:buAutoNum type="arabicPeriod"/>
            </a:pP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</a:t>
            </a:r>
            <a:r>
              <a:rPr lang="nl-NL" sz="2400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kunt benoemen </a:t>
            </a: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hoe je </a:t>
            </a:r>
            <a:r>
              <a:rPr lang="nl-NL" sz="24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communiceert</a:t>
            </a:r>
            <a:r>
              <a:rPr lang="nl-NL" sz="2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omgaat </a:t>
            </a:r>
            <a:r>
              <a:rPr lang="nl-NL" sz="2400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 ouders in </a:t>
            </a:r>
            <a:r>
              <a:rPr lang="nl-NL" sz="2400" b="1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dagelijkse en bijzondere </a:t>
            </a:r>
            <a:r>
              <a:rPr lang="nl-NL" sz="2400" b="1" dirty="0" smtClean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situaties</a:t>
            </a:r>
            <a:r>
              <a:rPr lang="nl-NL" sz="2400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230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37C811-3D00-4996-8793-D7317365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Assertiviteit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839788" y="1825200"/>
            <a:ext cx="110648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12.1 </a:t>
            </a:r>
            <a:r>
              <a:rPr lang="nl-NL" sz="2400" dirty="0" smtClean="0"/>
              <a:t>Inleiding</a:t>
            </a:r>
          </a:p>
          <a:p>
            <a:r>
              <a:rPr lang="nl-NL" sz="2400" dirty="0" smtClean="0"/>
              <a:t>12.2 </a:t>
            </a:r>
            <a:r>
              <a:rPr lang="nl-NL" sz="2400" dirty="0"/>
              <a:t>Opkomen voor jezelf</a:t>
            </a:r>
          </a:p>
          <a:p>
            <a:r>
              <a:rPr lang="nl-NL" sz="2400" dirty="0"/>
              <a:t>12.3 Drie manieren van reageren</a:t>
            </a:r>
          </a:p>
          <a:p>
            <a:r>
              <a:rPr lang="nl-NL" sz="2400" dirty="0"/>
              <a:t>12.4 </a:t>
            </a:r>
            <a:r>
              <a:rPr lang="nl-NL" sz="2400" dirty="0" smtClean="0"/>
              <a:t>gebrek aan assertief gedrag</a:t>
            </a:r>
          </a:p>
          <a:p>
            <a:r>
              <a:rPr lang="nl-NL" sz="2400" dirty="0" smtClean="0"/>
              <a:t>12.5 belang van assertief gedrag</a:t>
            </a:r>
          </a:p>
          <a:p>
            <a:r>
              <a:rPr lang="nl-NL" sz="2400" dirty="0" smtClean="0"/>
              <a:t>12.6 aandachtspunten bij het stellen van grenzen, weigeren en nee zeggen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818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37C811-3D00-4996-8793-D7317365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Assertiviteit</a:t>
            </a:r>
            <a:endParaRPr lang="nl-NL" dirty="0"/>
          </a:p>
        </p:txBody>
      </p:sp>
      <p:pic>
        <p:nvPicPr>
          <p:cNvPr id="1028" name="Picture 4" descr="Assertief zijn: zo brengt assertiviteit je carrière verder | YACHT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66" y="4245429"/>
            <a:ext cx="3976790" cy="207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47057" y="1690688"/>
            <a:ext cx="7522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Het is belangrijk om voor jezelf op te kunnen komen</a:t>
            </a:r>
          </a:p>
          <a:p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Wees duidelijk en eerlijk tegen je collega’s, ouders en kinderen</a:t>
            </a:r>
          </a:p>
        </p:txBody>
      </p:sp>
    </p:spTree>
    <p:extLst>
      <p:ext uri="{BB962C8B-B14F-4D97-AF65-F5344CB8AC3E}">
        <p14:creationId xmlns:p14="http://schemas.microsoft.com/office/powerpoint/2010/main" val="32125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37C811-3D00-4996-8793-D7317365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3 manieren van reageren</a:t>
            </a:r>
            <a:endParaRPr lang="nl-NL" dirty="0"/>
          </a:p>
        </p:txBody>
      </p:sp>
      <p:pic>
        <p:nvPicPr>
          <p:cNvPr id="1028" name="Picture 4" descr="Assertief zijn: zo brengt assertiviteit je carrière verder | YAC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37" y="1491343"/>
            <a:ext cx="9243734" cy="481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3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37C811-3D00-4996-8793-D7317365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3 manieren van reageren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9788" y="2090057"/>
            <a:ext cx="9360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Je bent zelfverzekerd rustig en komt op voor je eigen belangen en behoeften </a:t>
            </a:r>
          </a:p>
          <a:p>
            <a:r>
              <a:rPr lang="nl-NL" dirty="0" smtClean="0"/>
              <a:t>Je kwetst de ander niet</a:t>
            </a:r>
          </a:p>
          <a:p>
            <a:r>
              <a:rPr lang="nl-NL" dirty="0" smtClean="0"/>
              <a:t>Je schaadt de ander of zijn belangen niet</a:t>
            </a:r>
          </a:p>
          <a:p>
            <a:endParaRPr lang="nl-NL" dirty="0"/>
          </a:p>
        </p:txBody>
      </p:sp>
      <p:pic>
        <p:nvPicPr>
          <p:cNvPr id="2052" name="Picture 4" descr="assertief-betekenis-3 • Assertief.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18" y="2541814"/>
            <a:ext cx="47148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37C811-3D00-4996-8793-D7317365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3 manieren van reageren 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9788" y="2090057"/>
            <a:ext cx="936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Oefen in de verschillende manieren van reageren</a:t>
            </a:r>
          </a:p>
          <a:p>
            <a:r>
              <a:rPr lang="nl-NL" dirty="0" smtClean="0"/>
              <a:t>Speel rollenspellen met de ‘blauwe’ voorbeeldverhalen uit paragraaf 12.3</a:t>
            </a:r>
            <a:endParaRPr lang="nl-NL" dirty="0"/>
          </a:p>
        </p:txBody>
      </p:sp>
      <p:pic>
        <p:nvPicPr>
          <p:cNvPr id="2052" name="Picture 4" descr="assertief-betekenis-3 • Assertief.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3119472"/>
            <a:ext cx="4354286" cy="37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37C811-3D00-4996-8793-D7317365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Gebrek aan assertief gedrag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39788" y="2090057"/>
            <a:ext cx="93601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Oorzaken: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Bescheidenheid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Angst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Te hoge verwachtingen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Verlegenheid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Schuldgevoelens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Sterk plichtsbesef</a:t>
            </a:r>
          </a:p>
          <a:p>
            <a:pPr marL="285750" indent="-285750">
              <a:buFontTx/>
              <a:buChar char="-"/>
            </a:pPr>
            <a:r>
              <a:rPr lang="nl-NL" dirty="0"/>
              <a:t> </a:t>
            </a:r>
            <a:r>
              <a:rPr lang="nl-NL" dirty="0" smtClean="0"/>
              <a:t>geen eenling willen zijn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Bewuste keuze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Welke past het meest bij jou?</a:t>
            </a:r>
          </a:p>
        </p:txBody>
      </p:sp>
      <p:pic>
        <p:nvPicPr>
          <p:cNvPr id="2052" name="Picture 4" descr="assertief-betekenis-3 • Assertief.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3119472"/>
            <a:ext cx="4354286" cy="37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orporat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81B86A0F9304B9129DFE2B80E32BD" ma:contentTypeVersion="12" ma:contentTypeDescription="Create a new document." ma:contentTypeScope="" ma:versionID="5642de78b9ee92951c6dbef3095d9ddd">
  <xsd:schema xmlns:xsd="http://www.w3.org/2001/XMLSchema" xmlns:xs="http://www.w3.org/2001/XMLSchema" xmlns:p="http://schemas.microsoft.com/office/2006/metadata/properties" xmlns:ns3="baa8c48b-5f73-4068-bac6-831706ff2add" xmlns:ns4="ae88b579-0995-42e4-96ef-e06a7a57ddf9" targetNamespace="http://schemas.microsoft.com/office/2006/metadata/properties" ma:root="true" ma:fieldsID="c47a68b63eb6d3bc4d0d8af452b6b7b4" ns3:_="" ns4:_="">
    <xsd:import namespace="baa8c48b-5f73-4068-bac6-831706ff2add"/>
    <xsd:import namespace="ae88b579-0995-42e4-96ef-e06a7a57dd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8c48b-5f73-4068-bac6-831706ff2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8b579-0995-42e4-96ef-e06a7a57dd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92BA65-59A8-4511-A0AA-14112AE26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8c48b-5f73-4068-bac6-831706ff2add"/>
    <ds:schemaRef ds:uri="ae88b579-0995-42e4-96ef-e06a7a57d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8370CC-8AF3-4E85-911D-3C7AD1FAAE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AAC8F-903D-4F48-B309-C4EB3B4EEDD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e88b579-0995-42e4-96ef-e06a7a57ddf9"/>
    <ds:schemaRef ds:uri="http://purl.org/dc/terms/"/>
    <ds:schemaRef ds:uri="http://schemas.openxmlformats.org/package/2006/metadata/core-properties"/>
    <ds:schemaRef ds:uri="baa8c48b-5f73-4068-bac6-831706ff2ad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20706</TotalTime>
  <Words>361</Words>
  <Application>Microsoft Office PowerPoint</Application>
  <PresentationFormat>Breedbeeld</PresentationFormat>
  <Paragraphs>78</Paragraphs>
  <Slides>12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Segoe UI</vt:lpstr>
      <vt:lpstr>Times New Roman</vt:lpstr>
      <vt:lpstr>Verdana</vt:lpstr>
      <vt:lpstr>Template corporate</vt:lpstr>
      <vt:lpstr>Omgaan met ouders/verzorgers</vt:lpstr>
      <vt:lpstr>Inhoud</vt:lpstr>
      <vt:lpstr>Doelen</vt:lpstr>
      <vt:lpstr>Assertiviteit</vt:lpstr>
      <vt:lpstr>Assertiviteit</vt:lpstr>
      <vt:lpstr>3 manieren van reageren</vt:lpstr>
      <vt:lpstr>3 manieren van reageren</vt:lpstr>
      <vt:lpstr>3 manieren van reageren </vt:lpstr>
      <vt:lpstr>Gebrek aan assertief gedrag</vt:lpstr>
      <vt:lpstr>Belang van assertief gedrag</vt:lpstr>
      <vt:lpstr>Belang van assertief gedrag</vt:lpstr>
      <vt:lpstr>Aandachtspunten bij het stellen van grenzen…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Nicolien</dc:creator>
  <cp:lastModifiedBy>Liane Sterrenburg</cp:lastModifiedBy>
  <cp:revision>522</cp:revision>
  <dcterms:created xsi:type="dcterms:W3CDTF">2017-08-11T14:21:04Z</dcterms:created>
  <dcterms:modified xsi:type="dcterms:W3CDTF">2021-04-09T13:41:23Z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0x01010051781B86A0F9304B9129DFE2B80E32BD</vt:lpwstr>
  </property>
</Properties>
</file>