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7"/>
  </p:notesMasterIdLst>
  <p:sldIdLst>
    <p:sldId id="300" r:id="rId5"/>
    <p:sldId id="257" r:id="rId6"/>
    <p:sldId id="400" r:id="rId7"/>
    <p:sldId id="402" r:id="rId8"/>
    <p:sldId id="404" r:id="rId9"/>
    <p:sldId id="405" r:id="rId10"/>
    <p:sldId id="406" r:id="rId11"/>
    <p:sldId id="407" r:id="rId12"/>
    <p:sldId id="408" r:id="rId13"/>
    <p:sldId id="409" r:id="rId14"/>
    <p:sldId id="410" r:id="rId15"/>
    <p:sldId id="41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7CE"/>
    <a:srgbClr val="9E9F9E"/>
    <a:srgbClr val="7F807F"/>
    <a:srgbClr val="00A7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B9625-6494-E248-AAED-3324BAC2B41E}" v="134" dt="2021-03-03T13:07:35.1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9975" autoAdjust="0"/>
  </p:normalViewPr>
  <p:slideViewPr>
    <p:cSldViewPr snapToGrid="0">
      <p:cViewPr varScale="1">
        <p:scale>
          <a:sx n="70" d="100"/>
          <a:sy n="70" d="100"/>
        </p:scale>
        <p:origin x="10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e Sterrenburg" userId="d1bef802-c91e-4218-b9fa-7ba68a388c33" providerId="ADAL" clId="{796B6575-CF12-704F-BE6A-6B4FC10960E6}"/>
    <pc:docChg chg="custSel addSld modSld sldOrd">
      <pc:chgData name="Liane Sterrenburg" userId="d1bef802-c91e-4218-b9fa-7ba68a388c33" providerId="ADAL" clId="{796B6575-CF12-704F-BE6A-6B4FC10960E6}" dt="2020-09-22T09:27:13.875" v="477" actId="20577"/>
      <pc:docMkLst>
        <pc:docMk/>
      </pc:docMkLst>
      <pc:sldChg chg="modSp">
        <pc:chgData name="Liane Sterrenburg" userId="d1bef802-c91e-4218-b9fa-7ba68a388c33" providerId="ADAL" clId="{796B6575-CF12-704F-BE6A-6B4FC10960E6}" dt="2020-09-22T09:20:35.877" v="84" actId="14100"/>
        <pc:sldMkLst>
          <pc:docMk/>
          <pc:sldMk cId="2414402089" sldId="315"/>
        </pc:sldMkLst>
        <pc:spChg chg="mod">
          <ac:chgData name="Liane Sterrenburg" userId="d1bef802-c91e-4218-b9fa-7ba68a388c33" providerId="ADAL" clId="{796B6575-CF12-704F-BE6A-6B4FC10960E6}" dt="2020-09-22T09:20:05.880" v="18" actId="20577"/>
          <ac:spMkLst>
            <pc:docMk/>
            <pc:sldMk cId="2414402089" sldId="315"/>
            <ac:spMk id="2" creationId="{00000000-0000-0000-0000-000000000000}"/>
          </ac:spMkLst>
        </pc:spChg>
        <pc:spChg chg="mod">
          <ac:chgData name="Liane Sterrenburg" userId="d1bef802-c91e-4218-b9fa-7ba68a388c33" providerId="ADAL" clId="{796B6575-CF12-704F-BE6A-6B4FC10960E6}" dt="2020-09-22T09:20:35.877" v="84" actId="14100"/>
          <ac:spMkLst>
            <pc:docMk/>
            <pc:sldMk cId="2414402089" sldId="315"/>
            <ac:spMk id="3" creationId="{00000000-0000-0000-0000-000000000000}"/>
          </ac:spMkLst>
        </pc:spChg>
      </pc:sldChg>
      <pc:sldChg chg="ord">
        <pc:chgData name="Liane Sterrenburg" userId="d1bef802-c91e-4218-b9fa-7ba68a388c33" providerId="ADAL" clId="{796B6575-CF12-704F-BE6A-6B4FC10960E6}" dt="2020-09-22T09:23:02.938" v="86" actId="1076"/>
        <pc:sldMkLst>
          <pc:docMk/>
          <pc:sldMk cId="3413353177" sldId="322"/>
        </pc:sldMkLst>
      </pc:sldChg>
      <pc:sldChg chg="modSp new">
        <pc:chgData name="Liane Sterrenburg" userId="d1bef802-c91e-4218-b9fa-7ba68a388c33" providerId="ADAL" clId="{796B6575-CF12-704F-BE6A-6B4FC10960E6}" dt="2020-09-22T09:27:13.875" v="477" actId="20577"/>
        <pc:sldMkLst>
          <pc:docMk/>
          <pc:sldMk cId="1110559420" sldId="323"/>
        </pc:sldMkLst>
        <pc:spChg chg="mod">
          <ac:chgData name="Liane Sterrenburg" userId="d1bef802-c91e-4218-b9fa-7ba68a388c33" providerId="ADAL" clId="{796B6575-CF12-704F-BE6A-6B4FC10960E6}" dt="2020-09-22T09:23:12.364" v="96" actId="20577"/>
          <ac:spMkLst>
            <pc:docMk/>
            <pc:sldMk cId="1110559420" sldId="323"/>
            <ac:spMk id="2" creationId="{B216D48B-5818-1643-8E6A-8EFD7A1CF9A1}"/>
          </ac:spMkLst>
        </pc:spChg>
        <pc:spChg chg="mod">
          <ac:chgData name="Liane Sterrenburg" userId="d1bef802-c91e-4218-b9fa-7ba68a388c33" providerId="ADAL" clId="{796B6575-CF12-704F-BE6A-6B4FC10960E6}" dt="2020-09-22T09:27:13.875" v="477" actId="20577"/>
          <ac:spMkLst>
            <pc:docMk/>
            <pc:sldMk cId="1110559420" sldId="323"/>
            <ac:spMk id="3" creationId="{BE70C68C-7D74-6141-BF89-4C6CF904C750}"/>
          </ac:spMkLst>
        </pc:spChg>
      </pc:sldChg>
    </pc:docChg>
  </pc:docChgLst>
  <pc:docChgLst>
    <pc:chgData name="Liane Sterrenburg" userId="d1bef802-c91e-4218-b9fa-7ba68a388c33" providerId="ADAL" clId="{889B9625-6494-E248-AAED-3324BAC2B41E}"/>
    <pc:docChg chg="custSel modSld">
      <pc:chgData name="Liane Sterrenburg" userId="d1bef802-c91e-4218-b9fa-7ba68a388c33" providerId="ADAL" clId="{889B9625-6494-E248-AAED-3324BAC2B41E}" dt="2021-03-03T13:07:35.156" v="133" actId="20577"/>
      <pc:docMkLst>
        <pc:docMk/>
      </pc:docMkLst>
      <pc:sldChg chg="modSp">
        <pc:chgData name="Liane Sterrenburg" userId="d1bef802-c91e-4218-b9fa-7ba68a388c33" providerId="ADAL" clId="{889B9625-6494-E248-AAED-3324BAC2B41E}" dt="2021-03-03T13:07:13.698" v="124" actId="20577"/>
        <pc:sldMkLst>
          <pc:docMk/>
          <pc:sldMk cId="3617874342" sldId="360"/>
        </pc:sldMkLst>
        <pc:spChg chg="mod">
          <ac:chgData name="Liane Sterrenburg" userId="d1bef802-c91e-4218-b9fa-7ba68a388c33" providerId="ADAL" clId="{889B9625-6494-E248-AAED-3324BAC2B41E}" dt="2021-03-03T13:07:13.698" v="124" actId="20577"/>
          <ac:spMkLst>
            <pc:docMk/>
            <pc:sldMk cId="3617874342" sldId="360"/>
            <ac:spMk id="3" creationId="{00000000-0000-0000-0000-000000000000}"/>
          </ac:spMkLst>
        </pc:spChg>
      </pc:sldChg>
      <pc:sldChg chg="modSp">
        <pc:chgData name="Liane Sterrenburg" userId="d1bef802-c91e-4218-b9fa-7ba68a388c33" providerId="ADAL" clId="{889B9625-6494-E248-AAED-3324BAC2B41E}" dt="2021-03-03T13:07:35.156" v="133" actId="20577"/>
        <pc:sldMkLst>
          <pc:docMk/>
          <pc:sldMk cId="740570820" sldId="361"/>
        </pc:sldMkLst>
        <pc:spChg chg="mod">
          <ac:chgData name="Liane Sterrenburg" userId="d1bef802-c91e-4218-b9fa-7ba68a388c33" providerId="ADAL" clId="{889B9625-6494-E248-AAED-3324BAC2B41E}" dt="2021-03-03T13:07:35.156" v="133" actId="20577"/>
          <ac:spMkLst>
            <pc:docMk/>
            <pc:sldMk cId="740570820" sldId="361"/>
            <ac:spMk id="3" creationId="{00000000-0000-0000-0000-000000000000}"/>
          </ac:spMkLst>
        </pc:spChg>
      </pc:sldChg>
    </pc:docChg>
  </pc:docChgLst>
  <pc:docChgLst>
    <pc:chgData name="Liane Sterrenburg" userId="S::lsterrenburg@davinci.nl::d1bef802-c91e-4218-b9fa-7ba68a388c33" providerId="AD" clId="Web-{C9FD5011-D534-7E69-C796-6948EDFDEB8A}"/>
    <pc:docChg chg="addSld delSld modSld sldOrd">
      <pc:chgData name="Liane Sterrenburg" userId="S::lsterrenburg@davinci.nl::d1bef802-c91e-4218-b9fa-7ba68a388c33" providerId="AD" clId="Web-{C9FD5011-D534-7E69-C796-6948EDFDEB8A}" dt="2020-09-21T19:04:38.432" v="1856" actId="20577"/>
      <pc:docMkLst>
        <pc:docMk/>
      </pc:docMkLst>
      <pc:sldChg chg="modSp">
        <pc:chgData name="Liane Sterrenburg" userId="S::lsterrenburg@davinci.nl::d1bef802-c91e-4218-b9fa-7ba68a388c33" providerId="AD" clId="Web-{C9FD5011-D534-7E69-C796-6948EDFDEB8A}" dt="2020-09-21T18:06:11.928" v="10" actId="20577"/>
        <pc:sldMkLst>
          <pc:docMk/>
          <pc:sldMk cId="3535909051" sldId="301"/>
        </pc:sldMkLst>
        <pc:spChg chg="mod">
          <ac:chgData name="Liane Sterrenburg" userId="S::lsterrenburg@davinci.nl::d1bef802-c91e-4218-b9fa-7ba68a388c33" providerId="AD" clId="Web-{C9FD5011-D534-7E69-C796-6948EDFDEB8A}" dt="2020-09-21T18:06:11.928" v="10" actId="20577"/>
          <ac:spMkLst>
            <pc:docMk/>
            <pc:sldMk cId="3535909051" sldId="301"/>
            <ac:spMk id="3" creationId="{00000000-0000-0000-0000-000000000000}"/>
          </ac:spMkLst>
        </pc:spChg>
      </pc:sldChg>
      <pc:sldChg chg="modSp">
        <pc:chgData name="Liane Sterrenburg" userId="S::lsterrenburg@davinci.nl::d1bef802-c91e-4218-b9fa-7ba68a388c33" providerId="AD" clId="Web-{C9FD5011-D534-7E69-C796-6948EDFDEB8A}" dt="2020-09-21T18:07:39.367" v="37" actId="20577"/>
        <pc:sldMkLst>
          <pc:docMk/>
          <pc:sldMk cId="910562589" sldId="302"/>
        </pc:sldMkLst>
        <pc:spChg chg="mod">
          <ac:chgData name="Liane Sterrenburg" userId="S::lsterrenburg@davinci.nl::d1bef802-c91e-4218-b9fa-7ba68a388c33" providerId="AD" clId="Web-{C9FD5011-D534-7E69-C796-6948EDFDEB8A}" dt="2020-09-21T18:04:09.098" v="1" actId="20577"/>
          <ac:spMkLst>
            <pc:docMk/>
            <pc:sldMk cId="910562589" sldId="302"/>
            <ac:spMk id="2" creationId="{00000000-0000-0000-0000-000000000000}"/>
          </ac:spMkLst>
        </pc:spChg>
        <pc:spChg chg="mod">
          <ac:chgData name="Liane Sterrenburg" userId="S::lsterrenburg@davinci.nl::d1bef802-c91e-4218-b9fa-7ba68a388c33" providerId="AD" clId="Web-{C9FD5011-D534-7E69-C796-6948EDFDEB8A}" dt="2020-09-21T18:07:39.367" v="37" actId="20577"/>
          <ac:spMkLst>
            <pc:docMk/>
            <pc:sldMk cId="910562589" sldId="302"/>
            <ac:spMk id="3" creationId="{00000000-0000-0000-0000-000000000000}"/>
          </ac:spMkLst>
        </pc:spChg>
      </pc:sldChg>
      <pc:sldChg chg="ord">
        <pc:chgData name="Liane Sterrenburg" userId="S::lsterrenburg@davinci.nl::d1bef802-c91e-4218-b9fa-7ba68a388c33" providerId="AD" clId="Web-{C9FD5011-D534-7E69-C796-6948EDFDEB8A}" dt="2020-09-21T18:07:40.320" v="39"/>
        <pc:sldMkLst>
          <pc:docMk/>
          <pc:sldMk cId="3750501620" sldId="303"/>
        </pc:sldMkLst>
      </pc:sldChg>
      <pc:sldChg chg="modSp">
        <pc:chgData name="Liane Sterrenburg" userId="S::lsterrenburg@davinci.nl::d1bef802-c91e-4218-b9fa-7ba68a388c33" providerId="AD" clId="Web-{C9FD5011-D534-7E69-C796-6948EDFDEB8A}" dt="2020-09-21T18:07:19.116" v="29" actId="20577"/>
        <pc:sldMkLst>
          <pc:docMk/>
          <pc:sldMk cId="251844241" sldId="304"/>
        </pc:sldMkLst>
        <pc:spChg chg="mod">
          <ac:chgData name="Liane Sterrenburg" userId="S::lsterrenburg@davinci.nl::d1bef802-c91e-4218-b9fa-7ba68a388c33" providerId="AD" clId="Web-{C9FD5011-D534-7E69-C796-6948EDFDEB8A}" dt="2020-09-21T18:07:19.116" v="29" actId="20577"/>
          <ac:spMkLst>
            <pc:docMk/>
            <pc:sldMk cId="251844241" sldId="304"/>
            <ac:spMk id="3" creationId="{00000000-0000-0000-0000-000000000000}"/>
          </ac:spMkLst>
        </pc:spChg>
      </pc:sldChg>
      <pc:sldChg chg="modSp">
        <pc:chgData name="Liane Sterrenburg" userId="S::lsterrenburg@davinci.nl::d1bef802-c91e-4218-b9fa-7ba68a388c33" providerId="AD" clId="Web-{C9FD5011-D534-7E69-C796-6948EDFDEB8A}" dt="2020-09-21T18:11:52.605" v="129" actId="20577"/>
        <pc:sldMkLst>
          <pc:docMk/>
          <pc:sldMk cId="285589709" sldId="306"/>
        </pc:sldMkLst>
        <pc:spChg chg="mod">
          <ac:chgData name="Liane Sterrenburg" userId="S::lsterrenburg@davinci.nl::d1bef802-c91e-4218-b9fa-7ba68a388c33" providerId="AD" clId="Web-{C9FD5011-D534-7E69-C796-6948EDFDEB8A}" dt="2020-09-21T18:11:52.605" v="129" actId="20577"/>
          <ac:spMkLst>
            <pc:docMk/>
            <pc:sldMk cId="285589709" sldId="306"/>
            <ac:spMk id="3" creationId="{00000000-0000-0000-0000-000000000000}"/>
          </ac:spMkLst>
        </pc:spChg>
      </pc:sldChg>
      <pc:sldChg chg="modSp">
        <pc:chgData name="Liane Sterrenburg" userId="S::lsterrenburg@davinci.nl::d1bef802-c91e-4218-b9fa-7ba68a388c33" providerId="AD" clId="Web-{C9FD5011-D534-7E69-C796-6948EDFDEB8A}" dt="2020-09-21T18:26:41.305" v="285" actId="20577"/>
        <pc:sldMkLst>
          <pc:docMk/>
          <pc:sldMk cId="1994036825" sldId="307"/>
        </pc:sldMkLst>
        <pc:spChg chg="mod">
          <ac:chgData name="Liane Sterrenburg" userId="S::lsterrenburg@davinci.nl::d1bef802-c91e-4218-b9fa-7ba68a388c33" providerId="AD" clId="Web-{C9FD5011-D534-7E69-C796-6948EDFDEB8A}" dt="2020-09-21T18:26:41.305" v="285" actId="20577"/>
          <ac:spMkLst>
            <pc:docMk/>
            <pc:sldMk cId="1994036825" sldId="307"/>
            <ac:spMk id="3" creationId="{00000000-0000-0000-0000-000000000000}"/>
          </ac:spMkLst>
        </pc:spChg>
      </pc:sldChg>
      <pc:sldChg chg="modSp">
        <pc:chgData name="Liane Sterrenburg" userId="S::lsterrenburg@davinci.nl::d1bef802-c91e-4218-b9fa-7ba68a388c33" providerId="AD" clId="Web-{C9FD5011-D534-7E69-C796-6948EDFDEB8A}" dt="2020-09-21T18:11:30.698" v="124" actId="20577"/>
        <pc:sldMkLst>
          <pc:docMk/>
          <pc:sldMk cId="3997926363" sldId="308"/>
        </pc:sldMkLst>
        <pc:spChg chg="mod">
          <ac:chgData name="Liane Sterrenburg" userId="S::lsterrenburg@davinci.nl::d1bef802-c91e-4218-b9fa-7ba68a388c33" providerId="AD" clId="Web-{C9FD5011-D534-7E69-C796-6948EDFDEB8A}" dt="2020-09-21T18:11:30.698" v="124" actId="20577"/>
          <ac:spMkLst>
            <pc:docMk/>
            <pc:sldMk cId="3997926363" sldId="308"/>
            <ac:spMk id="3" creationId="{00000000-0000-0000-0000-000000000000}"/>
          </ac:spMkLst>
        </pc:spChg>
      </pc:sldChg>
      <pc:sldChg chg="addSp delSp modSp">
        <pc:chgData name="Liane Sterrenburg" userId="S::lsterrenburg@davinci.nl::d1bef802-c91e-4218-b9fa-7ba68a388c33" providerId="AD" clId="Web-{C9FD5011-D534-7E69-C796-6948EDFDEB8A}" dt="2020-09-21T19:01:50.727" v="1841" actId="20577"/>
        <pc:sldMkLst>
          <pc:docMk/>
          <pc:sldMk cId="1812255585" sldId="310"/>
        </pc:sldMkLst>
        <pc:spChg chg="mod">
          <ac:chgData name="Liane Sterrenburg" userId="S::lsterrenburg@davinci.nl::d1bef802-c91e-4218-b9fa-7ba68a388c33" providerId="AD" clId="Web-{C9FD5011-D534-7E69-C796-6948EDFDEB8A}" dt="2020-09-21T19:01:50.727" v="1841" actId="20577"/>
          <ac:spMkLst>
            <pc:docMk/>
            <pc:sldMk cId="1812255585" sldId="310"/>
            <ac:spMk id="2" creationId="{00000000-0000-0000-0000-000000000000}"/>
          </ac:spMkLst>
        </pc:spChg>
        <pc:spChg chg="add del mod">
          <ac:chgData name="Liane Sterrenburg" userId="S::lsterrenburg@davinci.nl::d1bef802-c91e-4218-b9fa-7ba68a388c33" providerId="AD" clId="Web-{C9FD5011-D534-7E69-C796-6948EDFDEB8A}" dt="2020-09-21T18:13:32.169" v="161"/>
          <ac:spMkLst>
            <pc:docMk/>
            <pc:sldMk cId="1812255585" sldId="310"/>
            <ac:spMk id="3" creationId="{6D3DBC46-E1C3-4293-A018-71D3884C3144}"/>
          </ac:spMkLst>
        </pc:spChg>
      </pc:sldChg>
      <pc:sldChg chg="addSp delSp modSp ord">
        <pc:chgData name="Liane Sterrenburg" userId="S::lsterrenburg@davinci.nl::d1bef802-c91e-4218-b9fa-7ba68a388c33" providerId="AD" clId="Web-{C9FD5011-D534-7E69-C796-6948EDFDEB8A}" dt="2020-09-21T18:45:45.588" v="1504" actId="20577"/>
        <pc:sldMkLst>
          <pc:docMk/>
          <pc:sldMk cId="3559929990" sldId="312"/>
        </pc:sldMkLst>
        <pc:spChg chg="mod">
          <ac:chgData name="Liane Sterrenburg" userId="S::lsterrenburg@davinci.nl::d1bef802-c91e-4218-b9fa-7ba68a388c33" providerId="AD" clId="Web-{C9FD5011-D534-7E69-C796-6948EDFDEB8A}" dt="2020-09-21T18:19:33.158" v="248" actId="20577"/>
          <ac:spMkLst>
            <pc:docMk/>
            <pc:sldMk cId="3559929990" sldId="312"/>
            <ac:spMk id="2" creationId="{00000000-0000-0000-0000-000000000000}"/>
          </ac:spMkLst>
        </pc:spChg>
        <pc:spChg chg="del mod">
          <ac:chgData name="Liane Sterrenburg" userId="S::lsterrenburg@davinci.nl::d1bef802-c91e-4218-b9fa-7ba68a388c33" providerId="AD" clId="Web-{C9FD5011-D534-7E69-C796-6948EDFDEB8A}" dt="2020-09-21T18:26:48.399" v="288"/>
          <ac:spMkLst>
            <pc:docMk/>
            <pc:sldMk cId="3559929990" sldId="312"/>
            <ac:spMk id="3" creationId="{00000000-0000-0000-0000-000000000000}"/>
          </ac:spMkLst>
        </pc:spChg>
        <pc:spChg chg="add mod">
          <ac:chgData name="Liane Sterrenburg" userId="S::lsterrenburg@davinci.nl::d1bef802-c91e-4218-b9fa-7ba68a388c33" providerId="AD" clId="Web-{C9FD5011-D534-7E69-C796-6948EDFDEB8A}" dt="2020-09-21T18:45:45.588" v="1504" actId="20577"/>
          <ac:spMkLst>
            <pc:docMk/>
            <pc:sldMk cId="3559929990" sldId="312"/>
            <ac:spMk id="5" creationId="{7A71BD5D-7244-4963-AC02-A3B5F53C2095}"/>
          </ac:spMkLst>
        </pc:spChg>
        <pc:spChg chg="add del mod">
          <ac:chgData name="Liane Sterrenburg" userId="S::lsterrenburg@davinci.nl::d1bef802-c91e-4218-b9fa-7ba68a388c33" providerId="AD" clId="Web-{C9FD5011-D534-7E69-C796-6948EDFDEB8A}" dt="2020-09-21T18:28:19.963" v="305"/>
          <ac:spMkLst>
            <pc:docMk/>
            <pc:sldMk cId="3559929990" sldId="312"/>
            <ac:spMk id="6" creationId="{4616543B-66D8-45E0-801C-BDE53488A1C0}"/>
          </ac:spMkLst>
        </pc:spChg>
        <pc:spChg chg="add del">
          <ac:chgData name="Liane Sterrenburg" userId="S::lsterrenburg@davinci.nl::d1bef802-c91e-4218-b9fa-7ba68a388c33" providerId="AD" clId="Web-{C9FD5011-D534-7E69-C796-6948EDFDEB8A}" dt="2020-09-21T18:28:12.650" v="298"/>
          <ac:spMkLst>
            <pc:docMk/>
            <pc:sldMk cId="3559929990" sldId="312"/>
            <ac:spMk id="7" creationId="{6F8E8564-1A46-4DDF-BD0C-D450E8199D3B}"/>
          </ac:spMkLst>
        </pc:spChg>
      </pc:sldChg>
      <pc:sldChg chg="modSp">
        <pc:chgData name="Liane Sterrenburg" userId="S::lsterrenburg@davinci.nl::d1bef802-c91e-4218-b9fa-7ba68a388c33" providerId="AD" clId="Web-{C9FD5011-D534-7E69-C796-6948EDFDEB8A}" dt="2020-09-21T19:02:11.899" v="1842" actId="20577"/>
        <pc:sldMkLst>
          <pc:docMk/>
          <pc:sldMk cId="3884102903" sldId="313"/>
        </pc:sldMkLst>
        <pc:spChg chg="mod">
          <ac:chgData name="Liane Sterrenburg" userId="S::lsterrenburg@davinci.nl::d1bef802-c91e-4218-b9fa-7ba68a388c33" providerId="AD" clId="Web-{C9FD5011-D534-7E69-C796-6948EDFDEB8A}" dt="2020-09-21T19:02:11.899" v="1842" actId="20577"/>
          <ac:spMkLst>
            <pc:docMk/>
            <pc:sldMk cId="3884102903" sldId="313"/>
            <ac:spMk id="3" creationId="{00000000-0000-0000-0000-000000000000}"/>
          </ac:spMkLst>
        </pc:spChg>
      </pc:sldChg>
      <pc:sldChg chg="modSp">
        <pc:chgData name="Liane Sterrenburg" userId="S::lsterrenburg@davinci.nl::d1bef802-c91e-4218-b9fa-7ba68a388c33" providerId="AD" clId="Web-{C9FD5011-D534-7E69-C796-6948EDFDEB8A}" dt="2020-09-21T19:02:26.305" v="1853" actId="20577"/>
        <pc:sldMkLst>
          <pc:docMk/>
          <pc:sldMk cId="4144591085" sldId="314"/>
        </pc:sldMkLst>
        <pc:spChg chg="mod">
          <ac:chgData name="Liane Sterrenburg" userId="S::lsterrenburg@davinci.nl::d1bef802-c91e-4218-b9fa-7ba68a388c33" providerId="AD" clId="Web-{C9FD5011-D534-7E69-C796-6948EDFDEB8A}" dt="2020-09-21T19:02:26.305" v="1853" actId="20577"/>
          <ac:spMkLst>
            <pc:docMk/>
            <pc:sldMk cId="4144591085" sldId="314"/>
            <ac:spMk id="3" creationId="{00000000-0000-0000-0000-000000000000}"/>
          </ac:spMkLst>
        </pc:spChg>
      </pc:sldChg>
      <pc:sldChg chg="ord">
        <pc:chgData name="Liane Sterrenburg" userId="S::lsterrenburg@davinci.nl::d1bef802-c91e-4218-b9fa-7ba68a388c33" providerId="AD" clId="Web-{C9FD5011-D534-7E69-C796-6948EDFDEB8A}" dt="2020-09-21T18:18:00.813" v="202"/>
        <pc:sldMkLst>
          <pc:docMk/>
          <pc:sldMk cId="2834613572" sldId="316"/>
        </pc:sldMkLst>
      </pc:sldChg>
      <pc:sldChg chg="modSp add ord replId">
        <pc:chgData name="Liane Sterrenburg" userId="S::lsterrenburg@davinci.nl::d1bef802-c91e-4218-b9fa-7ba68a388c33" providerId="AD" clId="Web-{C9FD5011-D534-7E69-C796-6948EDFDEB8A}" dt="2020-09-21T19:04:38.432" v="1856" actId="20577"/>
        <pc:sldMkLst>
          <pc:docMk/>
          <pc:sldMk cId="1073689618" sldId="317"/>
        </pc:sldMkLst>
        <pc:spChg chg="mod">
          <ac:chgData name="Liane Sterrenburg" userId="S::lsterrenburg@davinci.nl::d1bef802-c91e-4218-b9fa-7ba68a388c33" providerId="AD" clId="Web-{C9FD5011-D534-7E69-C796-6948EDFDEB8A}" dt="2020-09-21T19:04:38.432" v="1856" actId="20577"/>
          <ac:spMkLst>
            <pc:docMk/>
            <pc:sldMk cId="1073689618" sldId="317"/>
            <ac:spMk id="2" creationId="{00000000-0000-0000-0000-000000000000}"/>
          </ac:spMkLst>
        </pc:spChg>
      </pc:sldChg>
      <pc:sldChg chg="del">
        <pc:chgData name="Liane Sterrenburg" userId="S::lsterrenburg@davinci.nl::d1bef802-c91e-4218-b9fa-7ba68a388c33" providerId="AD" clId="Web-{C9FD5011-D534-7E69-C796-6948EDFDEB8A}" dt="2020-09-21T18:10:31.494" v="100"/>
        <pc:sldMkLst>
          <pc:docMk/>
          <pc:sldMk cId="1696108232" sldId="317"/>
        </pc:sldMkLst>
      </pc:sldChg>
      <pc:sldChg chg="modSp add ord replId">
        <pc:chgData name="Liane Sterrenburg" userId="S::lsterrenburg@davinci.nl::d1bef802-c91e-4218-b9fa-7ba68a388c33" providerId="AD" clId="Web-{C9FD5011-D534-7E69-C796-6948EDFDEB8A}" dt="2020-09-21T18:16:45.546" v="199"/>
        <pc:sldMkLst>
          <pc:docMk/>
          <pc:sldMk cId="591704627" sldId="318"/>
        </pc:sldMkLst>
        <pc:spChg chg="mod">
          <ac:chgData name="Liane Sterrenburg" userId="S::lsterrenburg@davinci.nl::d1bef802-c91e-4218-b9fa-7ba68a388c33" providerId="AD" clId="Web-{C9FD5011-D534-7E69-C796-6948EDFDEB8A}" dt="2020-09-21T18:16:35.859" v="198" actId="20577"/>
          <ac:spMkLst>
            <pc:docMk/>
            <pc:sldMk cId="591704627" sldId="318"/>
            <ac:spMk id="2" creationId="{00000000-0000-0000-0000-000000000000}"/>
          </ac:spMkLst>
        </pc:spChg>
      </pc:sldChg>
      <pc:sldChg chg="add replId">
        <pc:chgData name="Liane Sterrenburg" userId="S::lsterrenburg@davinci.nl::d1bef802-c91e-4218-b9fa-7ba68a388c33" providerId="AD" clId="Web-{C9FD5011-D534-7E69-C796-6948EDFDEB8A}" dt="2020-09-21T18:16:53.781" v="200"/>
        <pc:sldMkLst>
          <pc:docMk/>
          <pc:sldMk cId="1945044334" sldId="319"/>
        </pc:sldMkLst>
      </pc:sldChg>
      <pc:sldChg chg="modSp add del replId">
        <pc:chgData name="Liane Sterrenburg" userId="S::lsterrenburg@davinci.nl::d1bef802-c91e-4218-b9fa-7ba68a388c33" providerId="AD" clId="Web-{C9FD5011-D534-7E69-C796-6948EDFDEB8A}" dt="2020-09-21T18:18:51.111" v="237"/>
        <pc:sldMkLst>
          <pc:docMk/>
          <pc:sldMk cId="991069569" sldId="320"/>
        </pc:sldMkLst>
        <pc:spChg chg="mod">
          <ac:chgData name="Liane Sterrenburg" userId="S::lsterrenburg@davinci.nl::d1bef802-c91e-4218-b9fa-7ba68a388c33" providerId="AD" clId="Web-{C9FD5011-D534-7E69-C796-6948EDFDEB8A}" dt="2020-09-21T18:18:40.736" v="234" actId="20577"/>
          <ac:spMkLst>
            <pc:docMk/>
            <pc:sldMk cId="991069569" sldId="320"/>
            <ac:spMk id="3" creationId="{00000000-0000-0000-0000-000000000000}"/>
          </ac:spMkLst>
        </pc:spChg>
      </pc:sldChg>
      <pc:sldChg chg="addSp modSp add replId">
        <pc:chgData name="Liane Sterrenburg" userId="S::lsterrenburg@davinci.nl::d1bef802-c91e-4218-b9fa-7ba68a388c33" providerId="AD" clId="Web-{C9FD5011-D534-7E69-C796-6948EDFDEB8A}" dt="2020-09-21T18:45:22.493" v="1503" actId="1076"/>
        <pc:sldMkLst>
          <pc:docMk/>
          <pc:sldMk cId="3659930483" sldId="320"/>
        </pc:sldMkLst>
        <pc:spChg chg="mod">
          <ac:chgData name="Liane Sterrenburg" userId="S::lsterrenburg@davinci.nl::d1bef802-c91e-4218-b9fa-7ba68a388c33" providerId="AD" clId="Web-{C9FD5011-D534-7E69-C796-6948EDFDEB8A}" dt="2020-09-21T18:45:22.493" v="1503" actId="1076"/>
          <ac:spMkLst>
            <pc:docMk/>
            <pc:sldMk cId="3659930483" sldId="320"/>
            <ac:spMk id="5" creationId="{7A71BD5D-7244-4963-AC02-A3B5F53C2095}"/>
          </ac:spMkLst>
        </pc:spChg>
        <pc:graphicFrameChg chg="add mod modGraphic">
          <ac:chgData name="Liane Sterrenburg" userId="S::lsterrenburg@davinci.nl::d1bef802-c91e-4218-b9fa-7ba68a388c33" providerId="AD" clId="Web-{C9FD5011-D534-7E69-C796-6948EDFDEB8A}" dt="2020-09-21T18:44:53.524" v="1493" actId="1076"/>
          <ac:graphicFrameMkLst>
            <pc:docMk/>
            <pc:sldMk cId="3659930483" sldId="320"/>
            <ac:graphicFrameMk id="3" creationId="{6A0BAABB-8E1A-49B6-88F2-608CE8A224BE}"/>
          </ac:graphicFrameMkLst>
        </pc:graphicFrameChg>
      </pc:sldChg>
      <pc:sldChg chg="addSp delSp modSp add mod replId setBg">
        <pc:chgData name="Liane Sterrenburg" userId="S::lsterrenburg@davinci.nl::d1bef802-c91e-4218-b9fa-7ba68a388c33" providerId="AD" clId="Web-{C9FD5011-D534-7E69-C796-6948EDFDEB8A}" dt="2020-09-21T18:55:46.237" v="1838"/>
        <pc:sldMkLst>
          <pc:docMk/>
          <pc:sldMk cId="2367120406" sldId="321"/>
        </pc:sldMkLst>
        <pc:spChg chg="mod">
          <ac:chgData name="Liane Sterrenburg" userId="S::lsterrenburg@davinci.nl::d1bef802-c91e-4218-b9fa-7ba68a388c33" providerId="AD" clId="Web-{C9FD5011-D534-7E69-C796-6948EDFDEB8A}" dt="2020-09-21T18:55:46.237" v="1838"/>
          <ac:spMkLst>
            <pc:docMk/>
            <pc:sldMk cId="2367120406" sldId="321"/>
            <ac:spMk id="2" creationId="{00000000-0000-0000-0000-000000000000}"/>
          </ac:spMkLst>
        </pc:spChg>
        <pc:spChg chg="add mod ord">
          <ac:chgData name="Liane Sterrenburg" userId="S::lsterrenburg@davinci.nl::d1bef802-c91e-4218-b9fa-7ba68a388c33" providerId="AD" clId="Web-{C9FD5011-D534-7E69-C796-6948EDFDEB8A}" dt="2020-09-21T18:55:46.237" v="1838"/>
          <ac:spMkLst>
            <pc:docMk/>
            <pc:sldMk cId="2367120406" sldId="321"/>
            <ac:spMk id="4" creationId="{2F116DAD-D991-41E0-946B-826CA12271B3}"/>
          </ac:spMkLst>
        </pc:spChg>
        <pc:spChg chg="mod">
          <ac:chgData name="Liane Sterrenburg" userId="S::lsterrenburg@davinci.nl::d1bef802-c91e-4218-b9fa-7ba68a388c33" providerId="AD" clId="Web-{C9FD5011-D534-7E69-C796-6948EDFDEB8A}" dt="2020-09-21T18:55:46.237" v="1838"/>
          <ac:spMkLst>
            <pc:docMk/>
            <pc:sldMk cId="2367120406" sldId="321"/>
            <ac:spMk id="5" creationId="{7A71BD5D-7244-4963-AC02-A3B5F53C2095}"/>
          </ac:spMkLst>
        </pc:spChg>
        <pc:spChg chg="add">
          <ac:chgData name="Liane Sterrenburg" userId="S::lsterrenburg@davinci.nl::d1bef802-c91e-4218-b9fa-7ba68a388c33" providerId="AD" clId="Web-{C9FD5011-D534-7E69-C796-6948EDFDEB8A}" dt="2020-09-21T18:55:46.237" v="1838"/>
          <ac:spMkLst>
            <pc:docMk/>
            <pc:sldMk cId="2367120406" sldId="321"/>
            <ac:spMk id="11" creationId="{5E39A796-BE83-48B1-B33F-35C4A32AAB57}"/>
          </ac:spMkLst>
        </pc:spChg>
        <pc:spChg chg="add">
          <ac:chgData name="Liane Sterrenburg" userId="S::lsterrenburg@davinci.nl::d1bef802-c91e-4218-b9fa-7ba68a388c33" providerId="AD" clId="Web-{C9FD5011-D534-7E69-C796-6948EDFDEB8A}" dt="2020-09-21T18:55:46.237" v="1838"/>
          <ac:spMkLst>
            <pc:docMk/>
            <pc:sldMk cId="2367120406" sldId="321"/>
            <ac:spMk id="13" creationId="{72F84B47-E267-4194-8194-831DB7B5547F}"/>
          </ac:spMkLst>
        </pc:spChg>
        <pc:graphicFrameChg chg="del">
          <ac:chgData name="Liane Sterrenburg" userId="S::lsterrenburg@davinci.nl::d1bef802-c91e-4218-b9fa-7ba68a388c33" providerId="AD" clId="Web-{C9FD5011-D534-7E69-C796-6948EDFDEB8A}" dt="2020-09-21T18:46:04.416" v="1508"/>
          <ac:graphicFrameMkLst>
            <pc:docMk/>
            <pc:sldMk cId="2367120406" sldId="321"/>
            <ac:graphicFrameMk id="3" creationId="{6A0BAABB-8E1A-49B6-88F2-608CE8A224BE}"/>
          </ac:graphicFrameMkLst>
        </pc:graphicFrameChg>
        <pc:picChg chg="add mod">
          <ac:chgData name="Liane Sterrenburg" userId="S::lsterrenburg@davinci.nl::d1bef802-c91e-4218-b9fa-7ba68a388c33" providerId="AD" clId="Web-{C9FD5011-D534-7E69-C796-6948EDFDEB8A}" dt="2020-09-21T18:55:46.237" v="1838"/>
          <ac:picMkLst>
            <pc:docMk/>
            <pc:sldMk cId="2367120406" sldId="321"/>
            <ac:picMk id="6" creationId="{A35B7E5E-7363-4976-A0F4-DF2512DB3F9C}"/>
          </ac:picMkLst>
        </pc:picChg>
      </pc:sldChg>
      <pc:sldChg chg="add replId">
        <pc:chgData name="Liane Sterrenburg" userId="S::lsterrenburg@davinci.nl::d1bef802-c91e-4218-b9fa-7ba68a388c33" providerId="AD" clId="Web-{C9FD5011-D534-7E69-C796-6948EDFDEB8A}" dt="2020-09-21T18:55:24.268" v="1830"/>
        <pc:sldMkLst>
          <pc:docMk/>
          <pc:sldMk cId="3413353177"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2B735-1D9A-45AD-8878-BF3A643C51D4}" type="datetimeFigureOut">
              <a:rPr lang="nl-NL" smtClean="0"/>
              <a:t>7-4-2021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DC70-C76B-4086-9F3D-2D0EE7C61DB4}" type="slidenum">
              <a:rPr lang="nl-NL" smtClean="0"/>
              <a:t>‹nr.›</a:t>
            </a:fld>
            <a:endParaRPr lang="nl-NL"/>
          </a:p>
        </p:txBody>
      </p:sp>
    </p:spTree>
    <p:extLst>
      <p:ext uri="{BB962C8B-B14F-4D97-AF65-F5344CB8AC3E}">
        <p14:creationId xmlns:p14="http://schemas.microsoft.com/office/powerpoint/2010/main" val="350741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Voortgang Roos</a:t>
            </a:r>
            <a:endParaRPr lang="nl-NL" sz="1200" dirty="0"/>
          </a:p>
          <a:p>
            <a:endParaRPr lang="nl-NL" dirty="0"/>
          </a:p>
        </p:txBody>
      </p:sp>
      <p:sp>
        <p:nvSpPr>
          <p:cNvPr id="4" name="Tijdelijke aanduiding voor dianummer 3"/>
          <p:cNvSpPr>
            <a:spLocks noGrp="1"/>
          </p:cNvSpPr>
          <p:nvPr>
            <p:ph type="sldNum" sz="quarter" idx="10"/>
          </p:nvPr>
        </p:nvSpPr>
        <p:spPr/>
        <p:txBody>
          <a:bodyPr/>
          <a:lstStyle/>
          <a:p>
            <a:fld id="{DEFFDC70-C76B-4086-9F3D-2D0EE7C61DB4}" type="slidenum">
              <a:rPr lang="nl-NL" smtClean="0"/>
              <a:t>2</a:t>
            </a:fld>
            <a:endParaRPr lang="nl-NL"/>
          </a:p>
        </p:txBody>
      </p:sp>
    </p:spTree>
    <p:extLst>
      <p:ext uri="{BB962C8B-B14F-4D97-AF65-F5344CB8AC3E}">
        <p14:creationId xmlns:p14="http://schemas.microsoft.com/office/powerpoint/2010/main" val="31782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10"/>
          </p:nvPr>
        </p:nvSpPr>
        <p:spPr/>
        <p:txBody>
          <a:bodyPr/>
          <a:lstStyle/>
          <a:p>
            <a:fld id="{DEFFDC70-C76B-4086-9F3D-2D0EE7C61DB4}" type="slidenum">
              <a:rPr lang="nl-NL" smtClean="0"/>
              <a:t>3</a:t>
            </a:fld>
            <a:endParaRPr lang="nl-NL"/>
          </a:p>
        </p:txBody>
      </p:sp>
    </p:spTree>
    <p:extLst>
      <p:ext uri="{BB962C8B-B14F-4D97-AF65-F5344CB8AC3E}">
        <p14:creationId xmlns:p14="http://schemas.microsoft.com/office/powerpoint/2010/main" val="850611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1C49-1C46-49F4-8524-2AE7B28EE25B}"/>
              </a:ext>
            </a:extLst>
          </p:cNvPr>
          <p:cNvSpPr>
            <a:spLocks noGrp="1"/>
          </p:cNvSpPr>
          <p:nvPr>
            <p:ph type="ctrTitle"/>
          </p:nvPr>
        </p:nvSpPr>
        <p:spPr>
          <a:xfrm>
            <a:off x="648000" y="1213200"/>
            <a:ext cx="9144000" cy="2387600"/>
          </a:xfrm>
        </p:spPr>
        <p:txBody>
          <a:bodyPr anchor="b">
            <a:normAutofit/>
          </a:bodyPr>
          <a:lstStyle>
            <a:lvl1pPr algn="l">
              <a:defRPr sz="400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998A410B-9BD8-459B-A5C9-E569C956DBAC}"/>
              </a:ext>
            </a:extLst>
          </p:cNvPr>
          <p:cNvSpPr>
            <a:spLocks noGrp="1"/>
          </p:cNvSpPr>
          <p:nvPr>
            <p:ph type="subTitle" idx="1"/>
          </p:nvPr>
        </p:nvSpPr>
        <p:spPr>
          <a:xfrm>
            <a:off x="648000" y="3628800"/>
            <a:ext cx="9144000" cy="1655762"/>
          </a:xfrm>
        </p:spPr>
        <p:txBody>
          <a:bodyPr>
            <a:normAutofit/>
          </a:bodyPr>
          <a:lstStyle>
            <a:lvl1pPr marL="0" indent="0" algn="l">
              <a:buNone/>
              <a:defRPr sz="23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399254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in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0A9EC-8FAC-414E-A6AE-B6CCD6755AB9}"/>
              </a:ext>
            </a:extLst>
          </p:cNvPr>
          <p:cNvSpPr>
            <a:spLocks noGrp="1"/>
          </p:cNvSpPr>
          <p:nvPr>
            <p:ph type="title"/>
          </p:nvPr>
        </p:nvSpPr>
        <p:spPr>
          <a:xfrm>
            <a:off x="839788" y="365125"/>
            <a:ext cx="10515600" cy="1325563"/>
          </a:xfrm>
        </p:spPr>
        <p:txBody>
          <a:bodyPr/>
          <a:lstStyle/>
          <a:p>
            <a:r>
              <a:rPr lang="nl-NL"/>
              <a:t>Klik om de stijl te bewerken</a:t>
            </a:r>
          </a:p>
        </p:txBody>
      </p:sp>
      <p:sp>
        <p:nvSpPr>
          <p:cNvPr id="4" name="Tijdelijke aanduiding voor inhoud 3">
            <a:extLst>
              <a:ext uri="{FF2B5EF4-FFF2-40B4-BE49-F238E27FC236}">
                <a16:creationId xmlns:a16="http://schemas.microsoft.com/office/drawing/2014/main" id="{2AA898FB-975C-496C-98BF-7A78075EA42F}"/>
              </a:ext>
            </a:extLst>
          </p:cNvPr>
          <p:cNvSpPr>
            <a:spLocks noGrp="1"/>
          </p:cNvSpPr>
          <p:nvPr>
            <p:ph sz="half" idx="2"/>
          </p:nvPr>
        </p:nvSpPr>
        <p:spPr>
          <a:xfrm>
            <a:off x="838800" y="1825200"/>
            <a:ext cx="10515600" cy="435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8881721C-29A2-4908-82A1-0902A200B9DB}"/>
              </a:ext>
            </a:extLst>
          </p:cNvPr>
          <p:cNvSpPr txBox="1"/>
          <p:nvPr userDrawn="1"/>
        </p:nvSpPr>
        <p:spPr>
          <a:xfrm>
            <a:off x="9637200" y="6454800"/>
            <a:ext cx="1717040" cy="246221"/>
          </a:xfrm>
          <a:prstGeom prst="rect">
            <a:avLst/>
          </a:prstGeom>
          <a:noFill/>
        </p:spPr>
        <p:txBody>
          <a:bodyPr wrap="square" rtlCol="0">
            <a:spAutoFit/>
          </a:bodyPr>
          <a:lstStyle/>
          <a:p>
            <a:r>
              <a:rPr lang="nl-NL" sz="1000" b="1">
                <a:solidFill>
                  <a:srgbClr val="9E9F9E"/>
                </a:solidFill>
                <a:latin typeface="Arial" panose="020B0604020202020204" pitchFamily="34" charset="0"/>
                <a:cs typeface="Arial" panose="020B0604020202020204" pitchFamily="34" charset="0"/>
              </a:rPr>
              <a:t>Samen Da Vinci</a:t>
            </a:r>
          </a:p>
        </p:txBody>
      </p:sp>
    </p:spTree>
    <p:extLst>
      <p:ext uri="{BB962C8B-B14F-4D97-AF65-F5344CB8AC3E}">
        <p14:creationId xmlns:p14="http://schemas.microsoft.com/office/powerpoint/2010/main" val="162636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ina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0A9EC-8FAC-414E-A6AE-B6CCD6755AB9}"/>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400E7EF7-58BC-4024-B8AA-E405C2AD764F}"/>
              </a:ext>
            </a:extLst>
          </p:cNvPr>
          <p:cNvSpPr>
            <a:spLocks noGrp="1"/>
          </p:cNvSpPr>
          <p:nvPr>
            <p:ph type="body" idx="1"/>
          </p:nvPr>
        </p:nvSpPr>
        <p:spPr>
          <a:xfrm>
            <a:off x="839787" y="3024129"/>
            <a:ext cx="10514453" cy="463290"/>
          </a:xfrm>
        </p:spPr>
        <p:txBody>
          <a:bodyPr anchor="b">
            <a:normAutofit/>
          </a:bodyPr>
          <a:lstStyle>
            <a:lvl1pPr marL="0" indent="0">
              <a:buNone/>
              <a:defRPr sz="1800" b="1">
                <a:solidFill>
                  <a:srgbClr val="1EB7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AA898FB-975C-496C-98BF-7A78075EA42F}"/>
              </a:ext>
            </a:extLst>
          </p:cNvPr>
          <p:cNvSpPr>
            <a:spLocks noGrp="1"/>
          </p:cNvSpPr>
          <p:nvPr>
            <p:ph sz="half" idx="2"/>
          </p:nvPr>
        </p:nvSpPr>
        <p:spPr>
          <a:xfrm>
            <a:off x="839787" y="1825199"/>
            <a:ext cx="10515600" cy="1141521"/>
          </a:xfrm>
        </p:spPr>
        <p:txBody>
          <a:bodyPr/>
          <a:lstStyle>
            <a:lvl1pPr marL="0" indent="0">
              <a:buNone/>
              <a:defRPr/>
            </a:lvl1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4AA4842-3AA1-4ADD-BF78-4B6C14612B1E}"/>
              </a:ext>
            </a:extLst>
          </p:cNvPr>
          <p:cNvSpPr>
            <a:spLocks noGrp="1"/>
          </p:cNvSpPr>
          <p:nvPr>
            <p:ph sz="quarter" idx="4"/>
          </p:nvPr>
        </p:nvSpPr>
        <p:spPr>
          <a:xfrm>
            <a:off x="839786" y="3505993"/>
            <a:ext cx="10514453" cy="261032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8881721C-29A2-4908-82A1-0902A200B9DB}"/>
              </a:ext>
            </a:extLst>
          </p:cNvPr>
          <p:cNvSpPr txBox="1"/>
          <p:nvPr userDrawn="1"/>
        </p:nvSpPr>
        <p:spPr>
          <a:xfrm>
            <a:off x="9637200" y="6454800"/>
            <a:ext cx="1717040" cy="246221"/>
          </a:xfrm>
          <a:prstGeom prst="rect">
            <a:avLst/>
          </a:prstGeom>
          <a:noFill/>
        </p:spPr>
        <p:txBody>
          <a:bodyPr wrap="square" rtlCol="0">
            <a:spAutoFit/>
          </a:bodyPr>
          <a:lstStyle/>
          <a:p>
            <a:r>
              <a:rPr lang="nl-NL" sz="1000" b="1">
                <a:solidFill>
                  <a:srgbClr val="9E9F9E"/>
                </a:solidFill>
                <a:latin typeface="Arial" panose="020B0604020202020204" pitchFamily="34" charset="0"/>
                <a:cs typeface="Arial" panose="020B0604020202020204" pitchFamily="34" charset="0"/>
              </a:rPr>
              <a:t>Samen Da Vinci</a:t>
            </a:r>
          </a:p>
        </p:txBody>
      </p:sp>
    </p:spTree>
    <p:extLst>
      <p:ext uri="{BB962C8B-B14F-4D97-AF65-F5344CB8AC3E}">
        <p14:creationId xmlns:p14="http://schemas.microsoft.com/office/powerpoint/2010/main" val="337858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ina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0A9EC-8FAC-414E-A6AE-B6CCD6755AB9}"/>
              </a:ext>
            </a:extLst>
          </p:cNvPr>
          <p:cNvSpPr>
            <a:spLocks noGrp="1"/>
          </p:cNvSpPr>
          <p:nvPr>
            <p:ph type="title"/>
          </p:nvPr>
        </p:nvSpPr>
        <p:spPr>
          <a:xfrm>
            <a:off x="839788" y="365125"/>
            <a:ext cx="10515600" cy="1325563"/>
          </a:xfrm>
        </p:spPr>
        <p:txBody>
          <a:bodyPr/>
          <a:lstStyle/>
          <a:p>
            <a:r>
              <a:rPr lang="nl-NL"/>
              <a:t>Klik om de stijl te bewerken</a:t>
            </a:r>
          </a:p>
        </p:txBody>
      </p:sp>
      <p:sp>
        <p:nvSpPr>
          <p:cNvPr id="4" name="Tijdelijke aanduiding voor inhoud 3">
            <a:extLst>
              <a:ext uri="{FF2B5EF4-FFF2-40B4-BE49-F238E27FC236}">
                <a16:creationId xmlns:a16="http://schemas.microsoft.com/office/drawing/2014/main" id="{2AA898FB-975C-496C-98BF-7A78075EA42F}"/>
              </a:ext>
            </a:extLst>
          </p:cNvPr>
          <p:cNvSpPr>
            <a:spLocks noGrp="1"/>
          </p:cNvSpPr>
          <p:nvPr>
            <p:ph sz="half" idx="2"/>
          </p:nvPr>
        </p:nvSpPr>
        <p:spPr>
          <a:xfrm>
            <a:off x="838800" y="1825200"/>
            <a:ext cx="5157787" cy="435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a:extLst>
              <a:ext uri="{FF2B5EF4-FFF2-40B4-BE49-F238E27FC236}">
                <a16:creationId xmlns:a16="http://schemas.microsoft.com/office/drawing/2014/main" id="{84AA4842-3AA1-4ADD-BF78-4B6C14612B1E}"/>
              </a:ext>
            </a:extLst>
          </p:cNvPr>
          <p:cNvSpPr>
            <a:spLocks noGrp="1"/>
          </p:cNvSpPr>
          <p:nvPr>
            <p:ph sz="quarter" idx="4"/>
          </p:nvPr>
        </p:nvSpPr>
        <p:spPr>
          <a:xfrm>
            <a:off x="6172200" y="1825200"/>
            <a:ext cx="5183188" cy="4352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8881721C-29A2-4908-82A1-0902A200B9DB}"/>
              </a:ext>
            </a:extLst>
          </p:cNvPr>
          <p:cNvSpPr txBox="1"/>
          <p:nvPr userDrawn="1"/>
        </p:nvSpPr>
        <p:spPr>
          <a:xfrm>
            <a:off x="9637200" y="6454800"/>
            <a:ext cx="1717040" cy="246221"/>
          </a:xfrm>
          <a:prstGeom prst="rect">
            <a:avLst/>
          </a:prstGeom>
          <a:noFill/>
        </p:spPr>
        <p:txBody>
          <a:bodyPr wrap="square" rtlCol="0">
            <a:spAutoFit/>
          </a:bodyPr>
          <a:lstStyle/>
          <a:p>
            <a:r>
              <a:rPr lang="nl-NL" sz="1000" b="1">
                <a:solidFill>
                  <a:srgbClr val="9E9F9E"/>
                </a:solidFill>
                <a:latin typeface="Arial" panose="020B0604020202020204" pitchFamily="34" charset="0"/>
                <a:cs typeface="Arial" panose="020B0604020202020204" pitchFamily="34" charset="0"/>
              </a:rPr>
              <a:t>Samen Da Vinci</a:t>
            </a:r>
          </a:p>
        </p:txBody>
      </p:sp>
    </p:spTree>
    <p:extLst>
      <p:ext uri="{BB962C8B-B14F-4D97-AF65-F5344CB8AC3E}">
        <p14:creationId xmlns:p14="http://schemas.microsoft.com/office/powerpoint/2010/main" val="358649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ina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0A9EC-8FAC-414E-A6AE-B6CCD6755AB9}"/>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400E7EF7-58BC-4024-B8AA-E405C2AD764F}"/>
              </a:ext>
            </a:extLst>
          </p:cNvPr>
          <p:cNvSpPr>
            <a:spLocks noGrp="1"/>
          </p:cNvSpPr>
          <p:nvPr>
            <p:ph type="body" idx="1"/>
          </p:nvPr>
        </p:nvSpPr>
        <p:spPr>
          <a:xfrm>
            <a:off x="839788" y="1825200"/>
            <a:ext cx="5157787" cy="420160"/>
          </a:xfrm>
        </p:spPr>
        <p:txBody>
          <a:bodyPr anchor="t">
            <a:normAutofit/>
          </a:bodyPr>
          <a:lstStyle>
            <a:lvl1pPr marL="0" indent="0">
              <a:buNone/>
              <a:defRPr sz="1800" b="1">
                <a:solidFill>
                  <a:srgbClr val="1EB7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AA898FB-975C-496C-98BF-7A78075EA42F}"/>
              </a:ext>
            </a:extLst>
          </p:cNvPr>
          <p:cNvSpPr>
            <a:spLocks noGrp="1"/>
          </p:cNvSpPr>
          <p:nvPr>
            <p:ph sz="half" idx="2"/>
          </p:nvPr>
        </p:nvSpPr>
        <p:spPr>
          <a:xfrm>
            <a:off x="839788" y="2386160"/>
            <a:ext cx="5157787" cy="380979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a:extLst>
              <a:ext uri="{FF2B5EF4-FFF2-40B4-BE49-F238E27FC236}">
                <a16:creationId xmlns:a16="http://schemas.microsoft.com/office/drawing/2014/main" id="{84AA4842-3AA1-4ADD-BF78-4B6C14612B1E}"/>
              </a:ext>
            </a:extLst>
          </p:cNvPr>
          <p:cNvSpPr>
            <a:spLocks noGrp="1"/>
          </p:cNvSpPr>
          <p:nvPr>
            <p:ph sz="quarter" idx="4"/>
          </p:nvPr>
        </p:nvSpPr>
        <p:spPr>
          <a:xfrm>
            <a:off x="6172200" y="2377440"/>
            <a:ext cx="5183188" cy="381222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8881721C-29A2-4908-82A1-0902A200B9DB}"/>
              </a:ext>
            </a:extLst>
          </p:cNvPr>
          <p:cNvSpPr txBox="1"/>
          <p:nvPr userDrawn="1"/>
        </p:nvSpPr>
        <p:spPr>
          <a:xfrm>
            <a:off x="9637200" y="6454800"/>
            <a:ext cx="1717040" cy="246221"/>
          </a:xfrm>
          <a:prstGeom prst="rect">
            <a:avLst/>
          </a:prstGeom>
          <a:noFill/>
        </p:spPr>
        <p:txBody>
          <a:bodyPr wrap="square" rtlCol="0">
            <a:spAutoFit/>
          </a:bodyPr>
          <a:lstStyle/>
          <a:p>
            <a:r>
              <a:rPr lang="nl-NL" sz="1000" b="1">
                <a:solidFill>
                  <a:srgbClr val="9E9F9E"/>
                </a:solidFill>
                <a:latin typeface="Arial" panose="020B0604020202020204" pitchFamily="34" charset="0"/>
                <a:cs typeface="Arial" panose="020B0604020202020204" pitchFamily="34" charset="0"/>
              </a:rPr>
              <a:t>Samen Da Vinci</a:t>
            </a:r>
          </a:p>
        </p:txBody>
      </p:sp>
      <p:sp>
        <p:nvSpPr>
          <p:cNvPr id="8" name="Tijdelijke aanduiding voor tekst 2">
            <a:extLst>
              <a:ext uri="{FF2B5EF4-FFF2-40B4-BE49-F238E27FC236}">
                <a16:creationId xmlns:a16="http://schemas.microsoft.com/office/drawing/2014/main" id="{DC601E99-9497-4178-A2EB-E175A14E24C1}"/>
              </a:ext>
            </a:extLst>
          </p:cNvPr>
          <p:cNvSpPr>
            <a:spLocks noGrp="1"/>
          </p:cNvSpPr>
          <p:nvPr>
            <p:ph type="body" idx="10"/>
          </p:nvPr>
        </p:nvSpPr>
        <p:spPr>
          <a:xfrm>
            <a:off x="6172200" y="1825200"/>
            <a:ext cx="5182040" cy="414738"/>
          </a:xfrm>
        </p:spPr>
        <p:txBody>
          <a:bodyPr anchor="t">
            <a:normAutofit/>
          </a:bodyPr>
          <a:lstStyle>
            <a:lvl1pPr marL="0" indent="0">
              <a:buNone/>
              <a:defRPr sz="1800" b="1">
                <a:solidFill>
                  <a:srgbClr val="1EB7C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Tree>
    <p:extLst>
      <p:ext uri="{BB962C8B-B14F-4D97-AF65-F5344CB8AC3E}">
        <p14:creationId xmlns:p14="http://schemas.microsoft.com/office/powerpoint/2010/main" val="181011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ina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0A9EC-8FAC-414E-A6AE-B6CCD6755AB9}"/>
              </a:ext>
            </a:extLst>
          </p:cNvPr>
          <p:cNvSpPr>
            <a:spLocks noGrp="1"/>
          </p:cNvSpPr>
          <p:nvPr>
            <p:ph type="title"/>
          </p:nvPr>
        </p:nvSpPr>
        <p:spPr>
          <a:xfrm>
            <a:off x="839788" y="365125"/>
            <a:ext cx="10515600" cy="1325563"/>
          </a:xfrm>
        </p:spPr>
        <p:txBody>
          <a:bodyPr/>
          <a:lstStyle/>
          <a:p>
            <a:r>
              <a:rPr lang="nl-NL"/>
              <a:t>Klik om de stijl te bewerken</a:t>
            </a:r>
          </a:p>
        </p:txBody>
      </p:sp>
      <p:sp>
        <p:nvSpPr>
          <p:cNvPr id="10" name="Tekstvak 9">
            <a:extLst>
              <a:ext uri="{FF2B5EF4-FFF2-40B4-BE49-F238E27FC236}">
                <a16:creationId xmlns:a16="http://schemas.microsoft.com/office/drawing/2014/main" id="{8881721C-29A2-4908-82A1-0902A200B9DB}"/>
              </a:ext>
            </a:extLst>
          </p:cNvPr>
          <p:cNvSpPr txBox="1"/>
          <p:nvPr userDrawn="1"/>
        </p:nvSpPr>
        <p:spPr>
          <a:xfrm>
            <a:off x="9637200" y="6454800"/>
            <a:ext cx="1717040" cy="246221"/>
          </a:xfrm>
          <a:prstGeom prst="rect">
            <a:avLst/>
          </a:prstGeom>
          <a:noFill/>
        </p:spPr>
        <p:txBody>
          <a:bodyPr wrap="square" rtlCol="0">
            <a:spAutoFit/>
          </a:bodyPr>
          <a:lstStyle/>
          <a:p>
            <a:r>
              <a:rPr lang="nl-NL" sz="1000" b="1">
                <a:solidFill>
                  <a:srgbClr val="9E9F9E"/>
                </a:solidFill>
                <a:latin typeface="Arial" panose="020B0604020202020204" pitchFamily="34" charset="0"/>
                <a:cs typeface="Arial" panose="020B0604020202020204" pitchFamily="34" charset="0"/>
              </a:rPr>
              <a:t>Samen Da Vinci</a:t>
            </a:r>
          </a:p>
        </p:txBody>
      </p:sp>
    </p:spTree>
    <p:extLst>
      <p:ext uri="{BB962C8B-B14F-4D97-AF65-F5344CB8AC3E}">
        <p14:creationId xmlns:p14="http://schemas.microsoft.com/office/powerpoint/2010/main" val="101341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bl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7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204EA-3C67-4B4A-B044-8CBC91EF3404}" type="datetimeFigureOut">
              <a:rPr lang="nl-NL" smtClean="0"/>
              <a:t>9-4-2021</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E0DA6DDE-0033-49FF-BBC5-0D5ABC2DA1E7}" type="slidenum">
              <a:rPr lang="nl-NL" smtClean="0"/>
              <a:t>‹nr.›</a:t>
            </a:fld>
            <a:endParaRPr lang="nl-NL" dirty="0"/>
          </a:p>
        </p:txBody>
      </p:sp>
    </p:spTree>
    <p:extLst>
      <p:ext uri="{BB962C8B-B14F-4D97-AF65-F5344CB8AC3E}">
        <p14:creationId xmlns:p14="http://schemas.microsoft.com/office/powerpoint/2010/main" val="13302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926144-5588-465D-81DA-2A0058E1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56F7FD58-FB91-411B-A3ED-8E78372DD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96654201"/>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6" r:id="rId3"/>
    <p:sldLayoutId id="2147483667" r:id="rId4"/>
    <p:sldLayoutId id="2147483668" r:id="rId5"/>
    <p:sldLayoutId id="2147483669" r:id="rId6"/>
    <p:sldLayoutId id="2147483665" r:id="rId7"/>
    <p:sldLayoutId id="2147483670" r:id="rId8"/>
  </p:sldLayoutIdLst>
  <p:txStyles>
    <p:title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7F807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7F80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7F80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rgbClr val="7F80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7F80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reload=9&amp;v=pYJ4BjTYia4" TargetMode="External"/><Relationship Id="rId2" Type="http://schemas.openxmlformats.org/officeDocument/2006/relationships/slideLayout" Target="../slideLayouts/slideLayout8.xml"/><Relationship Id="rId1" Type="http://schemas.openxmlformats.org/officeDocument/2006/relationships/video" Target="https://www.youtube.com/embed/pYJ4BjTYia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Omgaan met ouders/verzorgers</a:t>
            </a:r>
            <a:endParaRPr lang="nl-NL" dirty="0"/>
          </a:p>
        </p:txBody>
      </p:sp>
      <p:sp>
        <p:nvSpPr>
          <p:cNvPr id="3" name="Ondertitel 2"/>
          <p:cNvSpPr>
            <a:spLocks noGrp="1"/>
          </p:cNvSpPr>
          <p:nvPr>
            <p:ph type="subTitle" idx="1"/>
          </p:nvPr>
        </p:nvSpPr>
        <p:spPr/>
        <p:txBody>
          <a:bodyPr/>
          <a:lstStyle/>
          <a:p>
            <a:r>
              <a:rPr lang="nl-NL" dirty="0" smtClean="0"/>
              <a:t>Pedagogiek </a:t>
            </a:r>
            <a:r>
              <a:rPr lang="nl-NL" dirty="0" smtClean="0"/>
              <a:t>4</a:t>
            </a:r>
            <a:endParaRPr lang="nl-NL" dirty="0" smtClean="0"/>
          </a:p>
          <a:p>
            <a:r>
              <a:rPr lang="nl-NL" dirty="0" smtClean="0"/>
              <a:t>PW/GPM cohort 20</a:t>
            </a:r>
          </a:p>
          <a:p>
            <a:endParaRPr lang="nl-NL" dirty="0" smtClean="0"/>
          </a:p>
          <a:p>
            <a:endParaRPr lang="nl-NL" dirty="0"/>
          </a:p>
        </p:txBody>
      </p:sp>
      <p:pic>
        <p:nvPicPr>
          <p:cNvPr id="1026" name="Picture 2" descr="Afbeeldingsresultaat voor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485" y="4293704"/>
            <a:ext cx="4590072" cy="221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51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Cultuurverschillen</a:t>
            </a:r>
            <a:endParaRPr lang="nl-NL" dirty="0"/>
          </a:p>
        </p:txBody>
      </p:sp>
      <p:sp>
        <p:nvSpPr>
          <p:cNvPr id="5" name="Tekstvak 4"/>
          <p:cNvSpPr txBox="1"/>
          <p:nvPr/>
        </p:nvSpPr>
        <p:spPr>
          <a:xfrm>
            <a:off x="1197429" y="1883229"/>
            <a:ext cx="9644742" cy="4431983"/>
          </a:xfrm>
          <a:prstGeom prst="rect">
            <a:avLst/>
          </a:prstGeom>
          <a:noFill/>
        </p:spPr>
        <p:txBody>
          <a:bodyPr wrap="square" rtlCol="0">
            <a:spAutoFit/>
          </a:bodyPr>
          <a:lstStyle/>
          <a:p>
            <a:r>
              <a:rPr lang="nl-NL" sz="2400" dirty="0" smtClean="0"/>
              <a:t>Verschillen hangen samen met:</a:t>
            </a:r>
          </a:p>
          <a:p>
            <a:endParaRPr lang="nl-NL" sz="2400" dirty="0"/>
          </a:p>
          <a:p>
            <a:pPr marL="342900" indent="-342900">
              <a:buFontTx/>
              <a:buChar char="-"/>
            </a:pPr>
            <a:r>
              <a:rPr lang="nl-NL" sz="2400" dirty="0" smtClean="0"/>
              <a:t>Verschil in religie/levensbeschouwing</a:t>
            </a:r>
          </a:p>
          <a:p>
            <a:pPr marL="342900" indent="-342900">
              <a:buFontTx/>
              <a:buChar char="-"/>
            </a:pPr>
            <a:r>
              <a:rPr lang="nl-NL" sz="2400" dirty="0" smtClean="0"/>
              <a:t>Verschil in gebruiken</a:t>
            </a:r>
          </a:p>
          <a:p>
            <a:pPr marL="342900" indent="-342900">
              <a:buFontTx/>
              <a:buChar char="-"/>
            </a:pPr>
            <a:r>
              <a:rPr lang="nl-NL" sz="2400" dirty="0" smtClean="0"/>
              <a:t>Verschil in normen en waarden</a:t>
            </a:r>
          </a:p>
          <a:p>
            <a:pPr marL="342900" indent="-342900">
              <a:buFontTx/>
              <a:buChar char="-"/>
            </a:pPr>
            <a:r>
              <a:rPr lang="nl-NL" sz="2400" dirty="0" smtClean="0"/>
              <a:t>Verschil in de betekenis en wijze van communiceren</a:t>
            </a:r>
          </a:p>
          <a:p>
            <a:pPr marL="342900" indent="-342900">
              <a:buFontTx/>
              <a:buChar char="-"/>
            </a:pPr>
            <a:endParaRPr lang="nl-NL" sz="2400" dirty="0"/>
          </a:p>
          <a:p>
            <a:endParaRPr lang="nl-NL" sz="2400" dirty="0"/>
          </a:p>
          <a:p>
            <a:endParaRPr lang="nl-NL" sz="2400" dirty="0" smtClean="0"/>
          </a:p>
          <a:p>
            <a:r>
              <a:rPr lang="nl-NL" sz="2400" dirty="0" smtClean="0"/>
              <a:t>Bedenk bij elk verschil een casus die je in het werkveld kunt tegenkomen. (gebruik hiervoor je boek 3.4)</a:t>
            </a:r>
            <a:endParaRPr lang="nl-NL" dirty="0"/>
          </a:p>
          <a:p>
            <a:pPr marL="285750" indent="-285750">
              <a:buFontTx/>
              <a:buChar char="-"/>
            </a:pPr>
            <a:endParaRPr lang="nl-NL" dirty="0"/>
          </a:p>
        </p:txBody>
      </p:sp>
    </p:spTree>
    <p:extLst>
      <p:ext uri="{BB962C8B-B14F-4D97-AF65-F5344CB8AC3E}">
        <p14:creationId xmlns:p14="http://schemas.microsoft.com/office/powerpoint/2010/main" val="296956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fontScale="92500" lnSpcReduction="20000"/>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Aandachtspunten voor de communicatie met mensen uit een andere cultuur</a:t>
            </a:r>
            <a:endParaRPr lang="nl-NL" dirty="0"/>
          </a:p>
        </p:txBody>
      </p:sp>
      <p:sp>
        <p:nvSpPr>
          <p:cNvPr id="5" name="Tekstvak 4"/>
          <p:cNvSpPr txBox="1"/>
          <p:nvPr/>
        </p:nvSpPr>
        <p:spPr>
          <a:xfrm>
            <a:off x="1197429" y="1883229"/>
            <a:ext cx="9644742" cy="1200329"/>
          </a:xfrm>
          <a:prstGeom prst="rect">
            <a:avLst/>
          </a:prstGeom>
          <a:noFill/>
        </p:spPr>
        <p:txBody>
          <a:bodyPr wrap="square" rtlCol="0">
            <a:spAutoFit/>
          </a:bodyPr>
          <a:lstStyle/>
          <a:p>
            <a:r>
              <a:rPr lang="nl-NL" dirty="0" smtClean="0"/>
              <a:t>Werk  in een groepje van 3 één van de casussen uit in een rollenspel.</a:t>
            </a:r>
          </a:p>
          <a:p>
            <a:r>
              <a:rPr lang="nl-NL" dirty="0" smtClean="0"/>
              <a:t>Gebruik de aandachtspunten van 3.5 in het voeren van het gesprek.</a:t>
            </a:r>
          </a:p>
          <a:p>
            <a:endParaRPr lang="nl-NL" dirty="0"/>
          </a:p>
          <a:p>
            <a:r>
              <a:rPr lang="nl-NL" dirty="0" smtClean="0"/>
              <a:t>Speel de rollenspelen voor elkaar.</a:t>
            </a:r>
            <a:endParaRPr lang="nl-NL" dirty="0"/>
          </a:p>
        </p:txBody>
      </p:sp>
    </p:spTree>
    <p:extLst>
      <p:ext uri="{BB962C8B-B14F-4D97-AF65-F5344CB8AC3E}">
        <p14:creationId xmlns:p14="http://schemas.microsoft.com/office/powerpoint/2010/main" val="370822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3 stappen methode </a:t>
            </a:r>
            <a:r>
              <a:rPr lang="nl-NL" dirty="0" err="1" smtClean="0"/>
              <a:t>Pinto</a:t>
            </a:r>
            <a:endParaRPr lang="nl-NL" dirty="0"/>
          </a:p>
        </p:txBody>
      </p:sp>
      <p:sp>
        <p:nvSpPr>
          <p:cNvPr id="5" name="Tekstvak 4"/>
          <p:cNvSpPr txBox="1"/>
          <p:nvPr/>
        </p:nvSpPr>
        <p:spPr>
          <a:xfrm>
            <a:off x="1197429" y="1883229"/>
            <a:ext cx="9644742" cy="3970318"/>
          </a:xfrm>
          <a:prstGeom prst="rect">
            <a:avLst/>
          </a:prstGeom>
          <a:noFill/>
        </p:spPr>
        <p:txBody>
          <a:bodyPr wrap="square" rtlCol="0">
            <a:spAutoFit/>
          </a:bodyPr>
          <a:lstStyle/>
          <a:p>
            <a:r>
              <a:rPr lang="nl-NL" b="1" dirty="0" smtClean="0"/>
              <a:t>De drie-stappenmethode </a:t>
            </a:r>
            <a:r>
              <a:rPr lang="nl-NL" b="1" dirty="0"/>
              <a:t>van </a:t>
            </a:r>
            <a:r>
              <a:rPr lang="nl-NL" b="1" dirty="0" err="1"/>
              <a:t>Pinto</a:t>
            </a:r>
            <a:endParaRPr lang="nl-NL" b="1" dirty="0"/>
          </a:p>
          <a:p>
            <a:r>
              <a:rPr lang="nl-NL" b="1" dirty="0"/>
              <a:t>Stap 1: Leer je eigen normen en waarden kennen.</a:t>
            </a:r>
          </a:p>
          <a:p>
            <a:r>
              <a:rPr lang="nl-NL" dirty="0"/>
              <a:t>Het kan hierbij gaan om jouw waarden als land, groep, bedrijf, organisatie of gewoon als individu. </a:t>
            </a:r>
            <a:endParaRPr lang="nl-NL" dirty="0"/>
          </a:p>
          <a:p>
            <a:endParaRPr lang="nl-NL" b="1" dirty="0" smtClean="0"/>
          </a:p>
          <a:p>
            <a:r>
              <a:rPr lang="nl-NL" b="1" dirty="0" smtClean="0"/>
              <a:t>Stap </a:t>
            </a:r>
            <a:r>
              <a:rPr lang="nl-NL" b="1" dirty="0"/>
              <a:t>2: Begrijp de normen en waarden van de ander.</a:t>
            </a:r>
          </a:p>
          <a:p>
            <a:r>
              <a:rPr lang="nl-NL" dirty="0"/>
              <a:t>Nu leer je meer over de ander. Probeer hierbij feiten en meningen te scheiden: focus op het daadwerkelijke gedrag, en niet op jouw eigen interpretatie hiervan. </a:t>
            </a:r>
            <a:r>
              <a:rPr lang="nl-NL" dirty="0" smtClean="0"/>
              <a:t>Probeer </a:t>
            </a:r>
            <a:r>
              <a:rPr lang="nl-NL" dirty="0"/>
              <a:t>nu te begrijpen waarom de ander zich zo gedraagt.</a:t>
            </a:r>
          </a:p>
          <a:p>
            <a:endParaRPr lang="nl-NL" dirty="0" smtClean="0"/>
          </a:p>
          <a:p>
            <a:r>
              <a:rPr lang="nl-NL" b="1" dirty="0" smtClean="0"/>
              <a:t>Stap </a:t>
            </a:r>
            <a:r>
              <a:rPr lang="nl-NL" b="1" dirty="0"/>
              <a:t>3: De verschillen overbruggen</a:t>
            </a:r>
          </a:p>
          <a:p>
            <a:r>
              <a:rPr lang="nl-NL" dirty="0"/>
              <a:t>Je bepaalt nu hoe je om wilt gaan met de verschillen. Het is belangrijk om hierbij na te denken over je eigen grenzen. Bepaal hoe ver je wilt gaan om de ander tegemoet te komen en waar jouw grens ligt voor acceptabel gedrag van de ander. </a:t>
            </a:r>
            <a:endParaRPr lang="nl-NL" dirty="0" smtClean="0"/>
          </a:p>
          <a:p>
            <a:r>
              <a:rPr lang="nl-NL" dirty="0" smtClean="0"/>
              <a:t>Vanuit deze </a:t>
            </a:r>
            <a:r>
              <a:rPr lang="nl-NL" dirty="0"/>
              <a:t>kennis kun je nu samen zoeken naar een tussenweg die acceptabel is voor beide partijen.</a:t>
            </a:r>
          </a:p>
        </p:txBody>
      </p:sp>
    </p:spTree>
    <p:extLst>
      <p:ext uri="{BB962C8B-B14F-4D97-AF65-F5344CB8AC3E}">
        <p14:creationId xmlns:p14="http://schemas.microsoft.com/office/powerpoint/2010/main" val="363572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937C811-3D00-4996-8793-D731736564D7}"/>
              </a:ext>
            </a:extLst>
          </p:cNvPr>
          <p:cNvSpPr>
            <a:spLocks noGrp="1"/>
          </p:cNvSpPr>
          <p:nvPr>
            <p:ph type="title"/>
          </p:nvPr>
        </p:nvSpPr>
        <p:spPr/>
        <p:txBody>
          <a:bodyPr/>
          <a:lstStyle/>
          <a:p>
            <a:r>
              <a:rPr lang="nl-NL" sz="3200" dirty="0" smtClean="0"/>
              <a:t>Inhoud</a:t>
            </a:r>
            <a:endParaRPr lang="nl-NL" dirty="0"/>
          </a:p>
        </p:txBody>
      </p:sp>
      <p:sp>
        <p:nvSpPr>
          <p:cNvPr id="3" name="Rechthoek 2"/>
          <p:cNvSpPr/>
          <p:nvPr/>
        </p:nvSpPr>
        <p:spPr>
          <a:xfrm>
            <a:off x="839788" y="1825200"/>
            <a:ext cx="9967549" cy="3046988"/>
          </a:xfrm>
          <a:prstGeom prst="rect">
            <a:avLst/>
          </a:prstGeom>
        </p:spPr>
        <p:txBody>
          <a:bodyPr wrap="square">
            <a:spAutoFit/>
          </a:bodyPr>
          <a:lstStyle/>
          <a:p>
            <a:r>
              <a:rPr lang="nl-NL" sz="2400" dirty="0">
                <a:solidFill>
                  <a:schemeClr val="bg1">
                    <a:lumMod val="65000"/>
                  </a:schemeClr>
                </a:solidFill>
                <a:latin typeface="Segoe UI" panose="020B0502040204020203" pitchFamily="34" charset="0"/>
              </a:rPr>
              <a:t>1. </a:t>
            </a:r>
            <a:r>
              <a:rPr lang="nl-NL" sz="2400" dirty="0" smtClean="0">
                <a:solidFill>
                  <a:schemeClr val="bg1">
                    <a:lumMod val="65000"/>
                  </a:schemeClr>
                </a:solidFill>
                <a:latin typeface="Segoe UI" panose="020B0502040204020203" pitchFamily="34" charset="0"/>
              </a:rPr>
              <a:t>Contact </a:t>
            </a:r>
            <a:r>
              <a:rPr lang="nl-NL" sz="2400" dirty="0">
                <a:solidFill>
                  <a:schemeClr val="bg1">
                    <a:lumMod val="65000"/>
                  </a:schemeClr>
                </a:solidFill>
                <a:latin typeface="Segoe UI" panose="020B0502040204020203" pitchFamily="34" charset="0"/>
              </a:rPr>
              <a:t>maken ​</a:t>
            </a:r>
          </a:p>
          <a:p>
            <a:r>
              <a:rPr lang="nl-NL" sz="2400" dirty="0">
                <a:solidFill>
                  <a:schemeClr val="bg1">
                    <a:lumMod val="65000"/>
                  </a:schemeClr>
                </a:solidFill>
                <a:latin typeface="Segoe UI" panose="020B0502040204020203" pitchFamily="34" charset="0"/>
              </a:rPr>
              <a:t>​2. Gesprekken voeren met ouders / ouders met </a:t>
            </a:r>
            <a:r>
              <a:rPr lang="nl-NL" sz="2400" dirty="0" smtClean="0">
                <a:solidFill>
                  <a:schemeClr val="bg1">
                    <a:lumMod val="65000"/>
                  </a:schemeClr>
                </a:solidFill>
                <a:latin typeface="Segoe UI" panose="020B0502040204020203" pitchFamily="34" charset="0"/>
              </a:rPr>
              <a:t>taalbarrière </a:t>
            </a:r>
            <a:endParaRPr lang="nl-NL" sz="2400" dirty="0">
              <a:solidFill>
                <a:schemeClr val="bg1">
                  <a:lumMod val="65000"/>
                </a:schemeClr>
              </a:solidFill>
              <a:latin typeface="Segoe UI" panose="020B0502040204020203" pitchFamily="34" charset="0"/>
            </a:endParaRPr>
          </a:p>
          <a:p>
            <a:r>
              <a:rPr lang="nl-NL" sz="2400" dirty="0">
                <a:solidFill>
                  <a:schemeClr val="bg1">
                    <a:lumMod val="65000"/>
                  </a:schemeClr>
                </a:solidFill>
                <a:latin typeface="Segoe UI" panose="020B0502040204020203" pitchFamily="34" charset="0"/>
              </a:rPr>
              <a:t>3. Gesprek voeren met ouders (overdracht, tactvol/moeilijk)</a:t>
            </a:r>
          </a:p>
          <a:p>
            <a:r>
              <a:rPr lang="nl-NL" sz="2400" dirty="0" smtClean="0">
                <a:solidFill>
                  <a:schemeClr val="bg1">
                    <a:lumMod val="65000"/>
                  </a:schemeClr>
                </a:solidFill>
                <a:latin typeface="Segoe UI" panose="020B0502040204020203" pitchFamily="34" charset="0"/>
              </a:rPr>
              <a:t>4. </a:t>
            </a:r>
            <a:r>
              <a:rPr lang="nl-NL" sz="2400" dirty="0">
                <a:solidFill>
                  <a:schemeClr val="bg1">
                    <a:lumMod val="65000"/>
                  </a:schemeClr>
                </a:solidFill>
                <a:latin typeface="Segoe UI" panose="020B0502040204020203" pitchFamily="34" charset="0"/>
              </a:rPr>
              <a:t>Alledaagse gesprekken Gespreksvormen/-vaardigheden</a:t>
            </a:r>
          </a:p>
          <a:p>
            <a:r>
              <a:rPr lang="nl-NL" sz="2400" dirty="0" smtClean="0">
                <a:solidFill>
                  <a:schemeClr val="bg1">
                    <a:lumMod val="65000"/>
                  </a:schemeClr>
                </a:solidFill>
                <a:latin typeface="Segoe UI" panose="020B0502040204020203" pitchFamily="34" charset="0"/>
              </a:rPr>
              <a:t>5. Gespreksvormen/gespreksvaardigheden</a:t>
            </a:r>
            <a:endParaRPr lang="nl-NL" sz="2400" dirty="0">
              <a:solidFill>
                <a:schemeClr val="bg1">
                  <a:lumMod val="65000"/>
                </a:schemeClr>
              </a:solidFill>
              <a:latin typeface="Segoe UI" panose="020B0502040204020203" pitchFamily="34" charset="0"/>
            </a:endParaRPr>
          </a:p>
          <a:p>
            <a:r>
              <a:rPr lang="nl-NL" sz="2400" dirty="0">
                <a:latin typeface="Segoe UI" panose="020B0502040204020203" pitchFamily="34" charset="0"/>
              </a:rPr>
              <a:t>​</a:t>
            </a:r>
            <a:r>
              <a:rPr lang="nl-NL" sz="2400" dirty="0" smtClean="0">
                <a:latin typeface="Segoe UI" panose="020B0502040204020203" pitchFamily="34" charset="0"/>
              </a:rPr>
              <a:t>6. Interculturele communicatie</a:t>
            </a:r>
            <a:endParaRPr lang="nl-NL" sz="2400" dirty="0">
              <a:latin typeface="Segoe UI" panose="020B0502040204020203" pitchFamily="34" charset="0"/>
            </a:endParaRPr>
          </a:p>
          <a:p>
            <a:r>
              <a:rPr lang="nl-NL" sz="2400" dirty="0" smtClean="0">
                <a:solidFill>
                  <a:schemeClr val="bg1">
                    <a:lumMod val="65000"/>
                  </a:schemeClr>
                </a:solidFill>
                <a:latin typeface="Segoe UI" panose="020B0502040204020203" pitchFamily="34" charset="0"/>
              </a:rPr>
              <a:t>7. Assertiviteit </a:t>
            </a:r>
          </a:p>
          <a:p>
            <a:r>
              <a:rPr lang="nl-NL" sz="2400" dirty="0" smtClean="0">
                <a:solidFill>
                  <a:schemeClr val="bg1">
                    <a:lumMod val="65000"/>
                  </a:schemeClr>
                </a:solidFill>
                <a:latin typeface="Segoe UI" panose="020B0502040204020203" pitchFamily="34" charset="0"/>
              </a:rPr>
              <a:t>​8. Conflicten </a:t>
            </a:r>
            <a:r>
              <a:rPr lang="nl-NL" sz="2400" dirty="0">
                <a:solidFill>
                  <a:schemeClr val="bg1">
                    <a:lumMod val="65000"/>
                  </a:schemeClr>
                </a:solidFill>
                <a:latin typeface="Segoe UI" panose="020B0502040204020203" pitchFamily="34" charset="0"/>
              </a:rPr>
              <a:t>en </a:t>
            </a:r>
            <a:r>
              <a:rPr lang="nl-NL" sz="2400" dirty="0" smtClean="0">
                <a:solidFill>
                  <a:schemeClr val="bg1">
                    <a:lumMod val="65000"/>
                  </a:schemeClr>
                </a:solidFill>
                <a:latin typeface="Segoe UI" panose="020B0502040204020203" pitchFamily="34" charset="0"/>
              </a:rPr>
              <a:t>agressie</a:t>
            </a:r>
            <a:endParaRPr lang="nl-NL" sz="240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36690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937C811-3D00-4996-8793-D731736564D7}"/>
              </a:ext>
            </a:extLst>
          </p:cNvPr>
          <p:cNvSpPr>
            <a:spLocks noGrp="1"/>
          </p:cNvSpPr>
          <p:nvPr>
            <p:ph type="title"/>
          </p:nvPr>
        </p:nvSpPr>
        <p:spPr/>
        <p:txBody>
          <a:bodyPr/>
          <a:lstStyle/>
          <a:p>
            <a:r>
              <a:rPr lang="nl-NL" sz="3200" dirty="0" smtClean="0"/>
              <a:t>Doelen</a:t>
            </a:r>
            <a:endParaRPr lang="nl-NL" dirty="0"/>
          </a:p>
        </p:txBody>
      </p:sp>
      <p:sp>
        <p:nvSpPr>
          <p:cNvPr id="3" name="Rechthoek 2"/>
          <p:cNvSpPr/>
          <p:nvPr/>
        </p:nvSpPr>
        <p:spPr>
          <a:xfrm>
            <a:off x="839788" y="1825200"/>
            <a:ext cx="11064829" cy="2123658"/>
          </a:xfrm>
          <a:prstGeom prst="rect">
            <a:avLst/>
          </a:prstGeom>
        </p:spPr>
        <p:txBody>
          <a:bodyPr wrap="square">
            <a:spAutoFit/>
          </a:bodyPr>
          <a:lstStyle/>
          <a:p>
            <a:pPr marL="342900" lvl="0" indent="-342900">
              <a:lnSpc>
                <a:spcPct val="110000"/>
              </a:lnSpc>
              <a:spcAft>
                <a:spcPts val="0"/>
              </a:spcAft>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Je verdiept je in verschillende </a:t>
            </a:r>
            <a:r>
              <a:rPr lang="nl-NL" sz="2400" b="1" dirty="0">
                <a:latin typeface="Verdana" panose="020B0604030504040204" pitchFamily="34" charset="0"/>
                <a:ea typeface="Calibri" panose="020F0502020204030204" pitchFamily="34" charset="0"/>
                <a:cs typeface="Arial" panose="020B0604020202020204" pitchFamily="34" charset="0"/>
              </a:rPr>
              <a:t>gesprekstypes</a:t>
            </a:r>
            <a:r>
              <a:rPr lang="nl-NL" sz="2400" dirty="0">
                <a:latin typeface="Verdana" panose="020B0604030504040204" pitchFamily="34" charset="0"/>
                <a:ea typeface="Calibri" panose="020F0502020204030204" pitchFamily="34" charset="0"/>
                <a:cs typeface="Arial" panose="020B0604020202020204" pitchFamily="34" charset="0"/>
              </a:rPr>
              <a:t> en </a:t>
            </a:r>
            <a:r>
              <a:rPr lang="nl-NL" sz="2400" b="1" dirty="0">
                <a:latin typeface="Verdana" panose="020B0604030504040204" pitchFamily="34" charset="0"/>
                <a:ea typeface="Calibri" panose="020F0502020204030204" pitchFamily="34" charset="0"/>
                <a:cs typeface="Arial" panose="020B0604020202020204" pitchFamily="34" charset="0"/>
              </a:rPr>
              <a:t>technieken</a:t>
            </a:r>
            <a:endParaRPr lang="nl-NL" sz="3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Je oefent </a:t>
            </a:r>
            <a:r>
              <a:rPr lang="nl-NL" sz="2400" b="1" dirty="0">
                <a:latin typeface="Verdana" panose="020B0604030504040204" pitchFamily="34" charset="0"/>
                <a:ea typeface="Calibri" panose="020F0502020204030204" pitchFamily="34" charset="0"/>
                <a:cs typeface="Arial" panose="020B0604020202020204" pitchFamily="34" charset="0"/>
              </a:rPr>
              <a:t>gesprekstechnieken</a:t>
            </a:r>
          </a:p>
          <a:p>
            <a:pPr marL="342900" lvl="0" indent="-342900">
              <a:lnSpc>
                <a:spcPct val="110000"/>
              </a:lnSpc>
              <a:spcAft>
                <a:spcPts val="0"/>
              </a:spcAft>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Je onderzoekt je eigen </a:t>
            </a:r>
            <a:r>
              <a:rPr lang="nl-NL" sz="2400" b="1" dirty="0">
                <a:latin typeface="Verdana" panose="020B0604030504040204" pitchFamily="34" charset="0"/>
                <a:ea typeface="Calibri" panose="020F0502020204030204" pitchFamily="34" charset="0"/>
                <a:cs typeface="Arial" panose="020B0604020202020204" pitchFamily="34" charset="0"/>
              </a:rPr>
              <a:t>sociale vaardigheden </a:t>
            </a:r>
            <a:r>
              <a:rPr lang="nl-NL" sz="2400" dirty="0">
                <a:latin typeface="Verdana" panose="020B0604030504040204" pitchFamily="34" charset="0"/>
                <a:ea typeface="Calibri" panose="020F0502020204030204" pitchFamily="34" charset="0"/>
                <a:cs typeface="Arial" panose="020B0604020202020204" pitchFamily="34" charset="0"/>
              </a:rPr>
              <a:t>in relatie tot de BPV</a:t>
            </a:r>
            <a:endParaRPr lang="nl-NL" sz="3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0"/>
              </a:spcAft>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Je </a:t>
            </a:r>
            <a:r>
              <a:rPr lang="nl-NL" sz="2400" dirty="0" smtClean="0">
                <a:latin typeface="Verdana" panose="020B0604030504040204" pitchFamily="34" charset="0"/>
                <a:ea typeface="Calibri" panose="020F0502020204030204" pitchFamily="34" charset="0"/>
                <a:cs typeface="Arial" panose="020B0604020202020204" pitchFamily="34" charset="0"/>
              </a:rPr>
              <a:t>kunt benoemen </a:t>
            </a:r>
            <a:r>
              <a:rPr lang="nl-NL" sz="2400" dirty="0">
                <a:latin typeface="Verdana" panose="020B0604030504040204" pitchFamily="34" charset="0"/>
                <a:ea typeface="Calibri" panose="020F0502020204030204" pitchFamily="34" charset="0"/>
                <a:cs typeface="Arial" panose="020B0604020202020204" pitchFamily="34" charset="0"/>
              </a:rPr>
              <a:t>hoe je </a:t>
            </a:r>
            <a:r>
              <a:rPr lang="nl-NL" sz="2400" b="1" dirty="0">
                <a:latin typeface="Verdana" panose="020B0604030504040204" pitchFamily="34" charset="0"/>
                <a:ea typeface="Calibri" panose="020F0502020204030204" pitchFamily="34" charset="0"/>
                <a:cs typeface="Arial" panose="020B0604020202020204" pitchFamily="34" charset="0"/>
              </a:rPr>
              <a:t>communiceert</a:t>
            </a:r>
            <a:r>
              <a:rPr lang="nl-NL" sz="2400" dirty="0">
                <a:latin typeface="Verdana" panose="020B0604030504040204" pitchFamily="34" charset="0"/>
                <a:ea typeface="Calibri" panose="020F0502020204030204" pitchFamily="34" charset="0"/>
                <a:cs typeface="Arial" panose="020B0604020202020204" pitchFamily="34" charset="0"/>
              </a:rPr>
              <a:t> en omgaat </a:t>
            </a:r>
            <a:r>
              <a:rPr lang="nl-NL" sz="2400" dirty="0" smtClean="0">
                <a:latin typeface="Verdana" panose="020B0604030504040204" pitchFamily="34" charset="0"/>
                <a:ea typeface="Calibri" panose="020F0502020204030204" pitchFamily="34" charset="0"/>
                <a:cs typeface="Arial" panose="020B0604020202020204" pitchFamily="34" charset="0"/>
              </a:rPr>
              <a:t>met ouders in </a:t>
            </a:r>
            <a:r>
              <a:rPr lang="nl-NL" sz="2400" b="1" dirty="0">
                <a:latin typeface="Verdana" panose="020B0604030504040204" pitchFamily="34" charset="0"/>
                <a:ea typeface="Calibri" panose="020F0502020204030204" pitchFamily="34" charset="0"/>
                <a:cs typeface="Arial" panose="020B0604020202020204" pitchFamily="34" charset="0"/>
              </a:rPr>
              <a:t>dagelijkse en bijzondere </a:t>
            </a:r>
            <a:r>
              <a:rPr lang="nl-NL" sz="2400" b="1" dirty="0" smtClean="0">
                <a:latin typeface="Verdana" panose="020B0604030504040204" pitchFamily="34" charset="0"/>
                <a:ea typeface="Calibri" panose="020F0502020204030204" pitchFamily="34" charset="0"/>
                <a:cs typeface="Arial" panose="020B0604020202020204" pitchFamily="34" charset="0"/>
              </a:rPr>
              <a:t>situaties</a:t>
            </a:r>
            <a:r>
              <a:rPr lang="nl-NL" sz="2400" dirty="0" smtClean="0">
                <a:latin typeface="Verdana" panose="020B0604030504040204" pitchFamily="34" charset="0"/>
                <a:ea typeface="Times New Roman" panose="02020603050405020304" pitchFamily="18" charset="0"/>
                <a:cs typeface="Arial" panose="020B0604020202020204" pitchFamily="34" charset="0"/>
              </a:rPr>
              <a:t> </a:t>
            </a:r>
            <a:endParaRPr lang="nl-NL" sz="2400" dirty="0"/>
          </a:p>
        </p:txBody>
      </p:sp>
    </p:spTree>
    <p:extLst>
      <p:ext uri="{BB962C8B-B14F-4D97-AF65-F5344CB8AC3E}">
        <p14:creationId xmlns:p14="http://schemas.microsoft.com/office/powerpoint/2010/main" val="392304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19943" y="423055"/>
            <a:ext cx="6336704" cy="923330"/>
          </a:xfrm>
          <a:prstGeom prst="rect">
            <a:avLst/>
          </a:prstGeom>
        </p:spPr>
        <p:txBody>
          <a:bodyPr wrap="square">
            <a:spAutoFit/>
          </a:bodyPr>
          <a:lstStyle/>
          <a:p>
            <a:r>
              <a:rPr lang="nl-NL" dirty="0">
                <a:hlinkClick r:id="rId3"/>
              </a:rPr>
              <a:t>Cultuurverschillen in een vliegtuig - </a:t>
            </a:r>
            <a:r>
              <a:rPr lang="nl-NL" dirty="0" err="1">
                <a:hlinkClick r:id="rId3"/>
              </a:rPr>
              <a:t>Nilgün</a:t>
            </a:r>
            <a:r>
              <a:rPr lang="nl-NL" dirty="0">
                <a:hlinkClick r:id="rId3"/>
              </a:rPr>
              <a:t> Yerli 2012 - YouTube</a:t>
            </a:r>
            <a:endParaRPr lang="nl-NL" dirty="0"/>
          </a:p>
          <a:p>
            <a:r>
              <a:rPr lang="nl-NL" dirty="0"/>
              <a:t>Wat gaat hier goed</a:t>
            </a:r>
          </a:p>
          <a:p>
            <a:r>
              <a:rPr lang="nl-NL" dirty="0"/>
              <a:t>Wat gaat er mis?</a:t>
            </a:r>
          </a:p>
        </p:txBody>
      </p:sp>
      <p:pic>
        <p:nvPicPr>
          <p:cNvPr id="3" name="pYJ4BjTYia4"/>
          <p:cNvPicPr>
            <a:picLocks noRot="1" noChangeAspect="1"/>
          </p:cNvPicPr>
          <p:nvPr>
            <a:videoFile r:link="rId1"/>
          </p:nvPr>
        </p:nvPicPr>
        <p:blipFill>
          <a:blip r:embed="rId4"/>
          <a:stretch>
            <a:fillRect/>
          </a:stretch>
        </p:blipFill>
        <p:spPr>
          <a:xfrm>
            <a:off x="1719943" y="1790603"/>
            <a:ext cx="8313305" cy="4676235"/>
          </a:xfrm>
          <a:prstGeom prst="rect">
            <a:avLst/>
          </a:prstGeom>
        </p:spPr>
      </p:pic>
    </p:spTree>
    <p:extLst>
      <p:ext uri="{BB962C8B-B14F-4D97-AF65-F5344CB8AC3E}">
        <p14:creationId xmlns:p14="http://schemas.microsoft.com/office/powerpoint/2010/main" val="1162714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Interculturele communicatie  </a:t>
            </a:r>
            <a:endParaRPr lang="nl-NL" dirty="0"/>
          </a:p>
        </p:txBody>
      </p:sp>
      <p:sp>
        <p:nvSpPr>
          <p:cNvPr id="3" name="Rechthoek 2"/>
          <p:cNvSpPr/>
          <p:nvPr/>
        </p:nvSpPr>
        <p:spPr>
          <a:xfrm>
            <a:off x="859972" y="1814347"/>
            <a:ext cx="8892480" cy="2123658"/>
          </a:xfrm>
          <a:prstGeom prst="rect">
            <a:avLst/>
          </a:prstGeom>
        </p:spPr>
        <p:txBody>
          <a:bodyPr wrap="square">
            <a:spAutoFit/>
          </a:bodyPr>
          <a:lstStyle/>
          <a:p>
            <a:pPr>
              <a:lnSpc>
                <a:spcPct val="110000"/>
              </a:lnSpc>
            </a:pPr>
            <a:r>
              <a:rPr lang="nl-NL" sz="2000" dirty="0" smtClean="0"/>
              <a:t>3.1 inleiding</a:t>
            </a:r>
          </a:p>
          <a:p>
            <a:pPr>
              <a:lnSpc>
                <a:spcPct val="110000"/>
              </a:lnSpc>
            </a:pPr>
            <a:r>
              <a:rPr lang="nl-NL" sz="2000" dirty="0" smtClean="0"/>
              <a:t>3.2 </a:t>
            </a:r>
            <a:r>
              <a:rPr lang="nl-NL" sz="2000" dirty="0"/>
              <a:t>Diversiteit</a:t>
            </a:r>
          </a:p>
          <a:p>
            <a:pPr>
              <a:lnSpc>
                <a:spcPct val="110000"/>
              </a:lnSpc>
            </a:pPr>
            <a:r>
              <a:rPr lang="nl-NL" sz="2000" dirty="0"/>
              <a:t>3.3 Taalproblemen door </a:t>
            </a:r>
            <a:r>
              <a:rPr lang="nl-NL" sz="2000" dirty="0" smtClean="0"/>
              <a:t>anders taligheid</a:t>
            </a:r>
            <a:endParaRPr lang="nl-NL" sz="2000" dirty="0"/>
          </a:p>
          <a:p>
            <a:pPr>
              <a:lnSpc>
                <a:spcPct val="110000"/>
              </a:lnSpc>
            </a:pPr>
            <a:r>
              <a:rPr lang="nl-NL" sz="2000" dirty="0"/>
              <a:t>3.4 </a:t>
            </a:r>
            <a:r>
              <a:rPr lang="nl-NL" sz="2000" dirty="0" smtClean="0"/>
              <a:t>Cultuurverschillen tussen mensen</a:t>
            </a:r>
            <a:endParaRPr lang="nl-NL" sz="2000" dirty="0"/>
          </a:p>
          <a:p>
            <a:pPr>
              <a:lnSpc>
                <a:spcPct val="110000"/>
              </a:lnSpc>
            </a:pPr>
            <a:r>
              <a:rPr lang="nl-NL" sz="2000" dirty="0"/>
              <a:t>3.5 aandachtspunten voor communicatie met mensen uit een andere cultuur</a:t>
            </a:r>
          </a:p>
          <a:p>
            <a:pPr>
              <a:lnSpc>
                <a:spcPct val="110000"/>
              </a:lnSpc>
            </a:pPr>
            <a:endParaRPr lang="nl-NL" sz="2000" dirty="0"/>
          </a:p>
        </p:txBody>
      </p:sp>
    </p:spTree>
    <p:extLst>
      <p:ext uri="{BB962C8B-B14F-4D97-AF65-F5344CB8AC3E}">
        <p14:creationId xmlns:p14="http://schemas.microsoft.com/office/powerpoint/2010/main" val="211612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Diversiteit</a:t>
            </a:r>
            <a:endParaRPr lang="nl-NL" dirty="0"/>
          </a:p>
        </p:txBody>
      </p:sp>
      <p:sp>
        <p:nvSpPr>
          <p:cNvPr id="3" name="Rechthoek 2"/>
          <p:cNvSpPr/>
          <p:nvPr/>
        </p:nvSpPr>
        <p:spPr>
          <a:xfrm>
            <a:off x="859972" y="1814347"/>
            <a:ext cx="8892480" cy="4154984"/>
          </a:xfrm>
          <a:prstGeom prst="rect">
            <a:avLst/>
          </a:prstGeom>
        </p:spPr>
        <p:txBody>
          <a:bodyPr wrap="square">
            <a:spAutoFit/>
          </a:bodyPr>
          <a:lstStyle/>
          <a:p>
            <a:pPr>
              <a:lnSpc>
                <a:spcPct val="110000"/>
              </a:lnSpc>
            </a:pPr>
            <a:r>
              <a:rPr lang="nl-NL" sz="2000" dirty="0" smtClean="0"/>
              <a:t>Je krijgt in je werk te maken met ouders met verschillende achtergronden</a:t>
            </a:r>
          </a:p>
          <a:p>
            <a:pPr>
              <a:lnSpc>
                <a:spcPct val="110000"/>
              </a:lnSpc>
            </a:pPr>
            <a:endParaRPr lang="nl-NL" sz="2000" dirty="0"/>
          </a:p>
          <a:p>
            <a:pPr>
              <a:lnSpc>
                <a:spcPct val="110000"/>
              </a:lnSpc>
            </a:pPr>
            <a:r>
              <a:rPr lang="nl-NL" sz="2000" dirty="0" smtClean="0"/>
              <a:t>Bedenk met elkaar met welke verscheidenheid we te maken kunnen krijgen?</a:t>
            </a:r>
          </a:p>
          <a:p>
            <a:pPr>
              <a:lnSpc>
                <a:spcPct val="110000"/>
              </a:lnSpc>
            </a:pPr>
            <a:r>
              <a:rPr lang="nl-NL" sz="2000" dirty="0" smtClean="0"/>
              <a:t>(op basis waarvan spreken we over diversiteit?)</a:t>
            </a:r>
          </a:p>
          <a:p>
            <a:pPr>
              <a:lnSpc>
                <a:spcPct val="110000"/>
              </a:lnSpc>
            </a:pPr>
            <a:endParaRPr lang="nl-NL" sz="2000" dirty="0"/>
          </a:p>
          <a:p>
            <a:pPr>
              <a:lnSpc>
                <a:spcPct val="110000"/>
              </a:lnSpc>
            </a:pPr>
            <a:endParaRPr lang="nl-NL" sz="2000" dirty="0" smtClean="0"/>
          </a:p>
          <a:p>
            <a:pPr>
              <a:lnSpc>
                <a:spcPct val="110000"/>
              </a:lnSpc>
            </a:pPr>
            <a:endParaRPr lang="nl-NL" sz="2000" dirty="0" smtClean="0"/>
          </a:p>
          <a:p>
            <a:pPr>
              <a:lnSpc>
                <a:spcPct val="110000"/>
              </a:lnSpc>
            </a:pPr>
            <a:endParaRPr lang="nl-NL" sz="2000" dirty="0"/>
          </a:p>
          <a:p>
            <a:pPr>
              <a:lnSpc>
                <a:spcPct val="110000"/>
              </a:lnSpc>
            </a:pPr>
            <a:endParaRPr lang="nl-NL" sz="2000" dirty="0" smtClean="0"/>
          </a:p>
          <a:p>
            <a:pPr>
              <a:lnSpc>
                <a:spcPct val="110000"/>
              </a:lnSpc>
            </a:pPr>
            <a:endParaRPr lang="nl-NL" sz="2000" dirty="0"/>
          </a:p>
          <a:p>
            <a:pPr>
              <a:lnSpc>
                <a:spcPct val="110000"/>
              </a:lnSpc>
            </a:pPr>
            <a:r>
              <a:rPr lang="nl-NL" sz="2000" dirty="0" smtClean="0"/>
              <a:t>Contact maken met iemand waar je overeenkomsten mee hebt is altijd makkelijker dan wanneer er verschillen zijn</a:t>
            </a:r>
            <a:endParaRPr lang="nl-NL" sz="2000" dirty="0"/>
          </a:p>
        </p:txBody>
      </p:sp>
    </p:spTree>
    <p:extLst>
      <p:ext uri="{BB962C8B-B14F-4D97-AF65-F5344CB8AC3E}">
        <p14:creationId xmlns:p14="http://schemas.microsoft.com/office/powerpoint/2010/main" val="188720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Diversiteit</a:t>
            </a:r>
            <a:endParaRPr lang="nl-NL" dirty="0"/>
          </a:p>
        </p:txBody>
      </p:sp>
      <p:sp>
        <p:nvSpPr>
          <p:cNvPr id="3" name="Rechthoek 2"/>
          <p:cNvSpPr/>
          <p:nvPr/>
        </p:nvSpPr>
        <p:spPr>
          <a:xfrm>
            <a:off x="859972" y="1814347"/>
            <a:ext cx="8892480" cy="2462213"/>
          </a:xfrm>
          <a:prstGeom prst="rect">
            <a:avLst/>
          </a:prstGeom>
        </p:spPr>
        <p:txBody>
          <a:bodyPr wrap="square">
            <a:spAutoFit/>
          </a:bodyPr>
          <a:lstStyle/>
          <a:p>
            <a:pPr>
              <a:lnSpc>
                <a:spcPct val="110000"/>
              </a:lnSpc>
            </a:pPr>
            <a:r>
              <a:rPr lang="nl-NL" sz="2000" dirty="0" smtClean="0"/>
              <a:t>Hoe meer verschillen – hoe groter de kans op miscommunicatie</a:t>
            </a:r>
          </a:p>
          <a:p>
            <a:pPr>
              <a:lnSpc>
                <a:spcPct val="110000"/>
              </a:lnSpc>
            </a:pPr>
            <a:endParaRPr lang="nl-NL" sz="2000" dirty="0"/>
          </a:p>
          <a:p>
            <a:pPr>
              <a:lnSpc>
                <a:spcPct val="110000"/>
              </a:lnSpc>
            </a:pPr>
            <a:r>
              <a:rPr lang="nl-NL" sz="2000" dirty="0" smtClean="0"/>
              <a:t>Er kunnen culturele verschillen zijn</a:t>
            </a:r>
          </a:p>
          <a:p>
            <a:pPr>
              <a:lnSpc>
                <a:spcPct val="110000"/>
              </a:lnSpc>
            </a:pPr>
            <a:endParaRPr lang="nl-NL" sz="2000" dirty="0"/>
          </a:p>
          <a:p>
            <a:pPr>
              <a:lnSpc>
                <a:spcPct val="110000"/>
              </a:lnSpc>
            </a:pPr>
            <a:r>
              <a:rPr lang="nl-NL" sz="2000" dirty="0" smtClean="0"/>
              <a:t>Met welke ouders heb jij te maken in je BPV? </a:t>
            </a:r>
          </a:p>
          <a:p>
            <a:pPr>
              <a:lnSpc>
                <a:spcPct val="110000"/>
              </a:lnSpc>
            </a:pPr>
            <a:r>
              <a:rPr lang="nl-NL" sz="2000" dirty="0" smtClean="0"/>
              <a:t>Wat merk je aan miscommunicatie?</a:t>
            </a:r>
          </a:p>
          <a:p>
            <a:pPr>
              <a:lnSpc>
                <a:spcPct val="110000"/>
              </a:lnSpc>
            </a:pPr>
            <a:r>
              <a:rPr lang="nl-NL" sz="2000" dirty="0" smtClean="0"/>
              <a:t>Hoe gaat jouw BPV daar mee om?</a:t>
            </a:r>
          </a:p>
        </p:txBody>
      </p:sp>
      <p:pic>
        <p:nvPicPr>
          <p:cNvPr id="1026" name="Picture 2" descr="Mis communic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75" y="2911476"/>
            <a:ext cx="4820986" cy="340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7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Diversiteit</a:t>
            </a:r>
            <a:endParaRPr lang="nl-NL" dirty="0"/>
          </a:p>
        </p:txBody>
      </p:sp>
      <p:sp>
        <p:nvSpPr>
          <p:cNvPr id="3" name="Rechthoek 2"/>
          <p:cNvSpPr/>
          <p:nvPr/>
        </p:nvSpPr>
        <p:spPr>
          <a:xfrm>
            <a:off x="859972" y="1814347"/>
            <a:ext cx="8892480" cy="4493538"/>
          </a:xfrm>
          <a:prstGeom prst="rect">
            <a:avLst/>
          </a:prstGeom>
        </p:spPr>
        <p:txBody>
          <a:bodyPr wrap="square">
            <a:spAutoFit/>
          </a:bodyPr>
          <a:lstStyle/>
          <a:p>
            <a:pPr>
              <a:lnSpc>
                <a:spcPct val="110000"/>
              </a:lnSpc>
            </a:pPr>
            <a:r>
              <a:rPr lang="nl-NL" sz="2000" dirty="0" smtClean="0"/>
              <a:t>Je bent zelf onderdeel van een aantal groepen</a:t>
            </a:r>
          </a:p>
          <a:p>
            <a:pPr>
              <a:lnSpc>
                <a:spcPct val="110000"/>
              </a:lnSpc>
            </a:pPr>
            <a:endParaRPr lang="nl-NL" sz="2000" dirty="0"/>
          </a:p>
          <a:p>
            <a:pPr>
              <a:lnSpc>
                <a:spcPct val="110000"/>
              </a:lnSpc>
            </a:pPr>
            <a:r>
              <a:rPr lang="nl-NL" sz="2000" dirty="0" smtClean="0"/>
              <a:t>De groepen die je kent zal je sneller positief beoordelen.</a:t>
            </a:r>
          </a:p>
          <a:p>
            <a:pPr>
              <a:lnSpc>
                <a:spcPct val="110000"/>
              </a:lnSpc>
            </a:pPr>
            <a:endParaRPr lang="nl-NL" sz="2000" dirty="0"/>
          </a:p>
          <a:p>
            <a:pPr>
              <a:lnSpc>
                <a:spcPct val="110000"/>
              </a:lnSpc>
            </a:pPr>
            <a:r>
              <a:rPr lang="nl-NL" sz="2000" u="sng" dirty="0" smtClean="0"/>
              <a:t>In welke groepen hoor jij?</a:t>
            </a:r>
          </a:p>
          <a:p>
            <a:pPr>
              <a:lnSpc>
                <a:spcPct val="110000"/>
              </a:lnSpc>
            </a:pPr>
            <a:r>
              <a:rPr lang="nl-NL" sz="2000" dirty="0" smtClean="0"/>
              <a:t>Jongeren – ouderen</a:t>
            </a:r>
          </a:p>
          <a:p>
            <a:pPr>
              <a:lnSpc>
                <a:spcPct val="110000"/>
              </a:lnSpc>
            </a:pPr>
            <a:r>
              <a:rPr lang="nl-NL" sz="2000" dirty="0" smtClean="0"/>
              <a:t>Mannen – vrouwen</a:t>
            </a:r>
          </a:p>
          <a:p>
            <a:pPr>
              <a:lnSpc>
                <a:spcPct val="110000"/>
              </a:lnSpc>
            </a:pPr>
            <a:r>
              <a:rPr lang="nl-NL" sz="2000" dirty="0" smtClean="0"/>
              <a:t>Allochtoon – autochtoon</a:t>
            </a:r>
          </a:p>
          <a:p>
            <a:pPr>
              <a:lnSpc>
                <a:spcPct val="110000"/>
              </a:lnSpc>
            </a:pPr>
            <a:r>
              <a:rPr lang="nl-NL" sz="2000" dirty="0" smtClean="0"/>
              <a:t>Professional – stagiair</a:t>
            </a:r>
          </a:p>
          <a:p>
            <a:pPr>
              <a:lnSpc>
                <a:spcPct val="110000"/>
              </a:lnSpc>
            </a:pPr>
            <a:r>
              <a:rPr lang="nl-NL" sz="2000" dirty="0" smtClean="0"/>
              <a:t>Sportief – niet sportief</a:t>
            </a:r>
          </a:p>
          <a:p>
            <a:pPr>
              <a:lnSpc>
                <a:spcPct val="110000"/>
              </a:lnSpc>
            </a:pPr>
            <a:r>
              <a:rPr lang="nl-NL" sz="2000" dirty="0" smtClean="0"/>
              <a:t>Rokers – niet rokers</a:t>
            </a:r>
          </a:p>
          <a:p>
            <a:pPr>
              <a:lnSpc>
                <a:spcPct val="110000"/>
              </a:lnSpc>
            </a:pPr>
            <a:r>
              <a:rPr lang="nl-NL" sz="2000" dirty="0" smtClean="0"/>
              <a:t>Handicap – geen handicap</a:t>
            </a:r>
          </a:p>
          <a:p>
            <a:pPr>
              <a:lnSpc>
                <a:spcPct val="110000"/>
              </a:lnSpc>
            </a:pPr>
            <a:r>
              <a:rPr lang="nl-NL" sz="2000" dirty="0" smtClean="0"/>
              <a:t>Westers- niet westers</a:t>
            </a:r>
          </a:p>
        </p:txBody>
      </p:sp>
      <p:pic>
        <p:nvPicPr>
          <p:cNvPr id="2050" name="Picture 2" descr="Ondanks inspanningen blijft diversiteit in sportbesturen moeizaam | KN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447" y="3594326"/>
            <a:ext cx="709612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a:xfrm>
            <a:off x="859972" y="695612"/>
            <a:ext cx="10515600" cy="632445"/>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2600" kern="1200">
                <a:solidFill>
                  <a:srgbClr val="00A78E"/>
                </a:solidFill>
                <a:latin typeface="Arial Black" panose="020B0A04020102020204" pitchFamily="34" charset="0"/>
                <a:ea typeface="+mj-ea"/>
                <a:cs typeface="+mj-cs"/>
              </a:defRPr>
            </a:lvl1pPr>
          </a:lstStyle>
          <a:p>
            <a:r>
              <a:rPr lang="nl-NL" dirty="0" smtClean="0"/>
              <a:t>Taalproblemen door </a:t>
            </a:r>
            <a:r>
              <a:rPr lang="nl-NL" dirty="0" err="1" smtClean="0"/>
              <a:t>anderstaligheid</a:t>
            </a:r>
            <a:endParaRPr lang="nl-NL" dirty="0"/>
          </a:p>
        </p:txBody>
      </p:sp>
      <p:sp>
        <p:nvSpPr>
          <p:cNvPr id="5" name="Tekstvak 4"/>
          <p:cNvSpPr txBox="1"/>
          <p:nvPr/>
        </p:nvSpPr>
        <p:spPr>
          <a:xfrm>
            <a:off x="1197429" y="1883229"/>
            <a:ext cx="9644742" cy="3416320"/>
          </a:xfrm>
          <a:prstGeom prst="rect">
            <a:avLst/>
          </a:prstGeom>
          <a:noFill/>
        </p:spPr>
        <p:txBody>
          <a:bodyPr wrap="square" rtlCol="0">
            <a:spAutoFit/>
          </a:bodyPr>
          <a:lstStyle/>
          <a:p>
            <a:r>
              <a:rPr lang="nl-NL" sz="2400" dirty="0" smtClean="0"/>
              <a:t>Wanneer ouders een andere taal spreken is dit lastig communiceren:</a:t>
            </a:r>
          </a:p>
          <a:p>
            <a:endParaRPr lang="nl-NL" sz="2400" dirty="0" smtClean="0"/>
          </a:p>
          <a:p>
            <a:r>
              <a:rPr lang="nl-NL" sz="2400" dirty="0" smtClean="0"/>
              <a:t>Hulpmiddelen:</a:t>
            </a:r>
          </a:p>
          <a:p>
            <a:pPr marL="285750" indent="-285750">
              <a:buFontTx/>
              <a:buChar char="-"/>
            </a:pPr>
            <a:r>
              <a:rPr lang="nl-NL" sz="2400" dirty="0" smtClean="0"/>
              <a:t>non-verbale communicatie</a:t>
            </a:r>
          </a:p>
          <a:p>
            <a:pPr marL="285750" indent="-285750">
              <a:buFontTx/>
              <a:buChar char="-"/>
            </a:pPr>
            <a:r>
              <a:rPr lang="nl-NL" sz="2400" dirty="0" smtClean="0"/>
              <a:t>Visuele hulpmiddelen</a:t>
            </a:r>
          </a:p>
          <a:p>
            <a:pPr marL="285750" indent="-285750">
              <a:buFontTx/>
              <a:buChar char="-"/>
            </a:pPr>
            <a:r>
              <a:rPr lang="nl-NL" sz="2400" dirty="0" smtClean="0"/>
              <a:t>Tolk</a:t>
            </a:r>
          </a:p>
          <a:p>
            <a:endParaRPr lang="nl-NL" dirty="0"/>
          </a:p>
          <a:p>
            <a:endParaRPr lang="nl-NL" dirty="0" smtClean="0"/>
          </a:p>
          <a:p>
            <a:endParaRPr lang="nl-NL" dirty="0"/>
          </a:p>
          <a:p>
            <a:pPr marL="285750" indent="-285750">
              <a:buFontTx/>
              <a:buChar char="-"/>
            </a:pPr>
            <a:endParaRPr lang="nl-NL" dirty="0"/>
          </a:p>
        </p:txBody>
      </p:sp>
      <p:pic>
        <p:nvPicPr>
          <p:cNvPr id="3074" name="Picture 2" descr="Woord en beeld : leerwoordenboek voor anderstaligen | Woord, Woordfamilies,  Spellingsreg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110" y="2840551"/>
            <a:ext cx="20097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048"/>
      </p:ext>
    </p:extLst>
  </p:cSld>
  <p:clrMapOvr>
    <a:masterClrMapping/>
  </p:clrMapOvr>
</p:sld>
</file>

<file path=ppt/theme/theme1.xml><?xml version="1.0" encoding="utf-8"?>
<a:theme xmlns:a="http://schemas.openxmlformats.org/drawingml/2006/main" name="Template corporate">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2" ma:contentTypeDescription="Create a new document." ma:contentTypeScope="" ma:versionID="5642de78b9ee92951c6dbef3095d9ddd">
  <xsd:schema xmlns:xsd="http://www.w3.org/2001/XMLSchema" xmlns:xs="http://www.w3.org/2001/XMLSchema" xmlns:p="http://schemas.microsoft.com/office/2006/metadata/properties" xmlns:ns3="baa8c48b-5f73-4068-bac6-831706ff2add" xmlns:ns4="ae88b579-0995-42e4-96ef-e06a7a57ddf9" targetNamespace="http://schemas.microsoft.com/office/2006/metadata/properties" ma:root="true" ma:fieldsID="c47a68b63eb6d3bc4d0d8af452b6b7b4" ns3:_="" ns4:_="">
    <xsd:import namespace="baa8c48b-5f73-4068-bac6-831706ff2add"/>
    <xsd:import namespace="ae88b579-0995-42e4-96ef-e06a7a57dd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92BA65-59A8-4511-A0AA-14112AE26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c48b-5f73-4068-bac6-831706ff2add"/>
    <ds:schemaRef ds:uri="ae88b579-0995-42e4-96ef-e06a7a57d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8370CC-8AF3-4E85-911D-3C7AD1FAAE10}">
  <ds:schemaRefs>
    <ds:schemaRef ds:uri="http://schemas.microsoft.com/sharepoint/v3/contenttype/forms"/>
  </ds:schemaRefs>
</ds:datastoreItem>
</file>

<file path=customXml/itemProps3.xml><?xml version="1.0" encoding="utf-8"?>
<ds:datastoreItem xmlns:ds="http://schemas.openxmlformats.org/officeDocument/2006/customXml" ds:itemID="{A03AAC8F-903D-4F48-B309-C4EB3B4EEDDC}">
  <ds:schemaRefs>
    <ds:schemaRef ds:uri="ae88b579-0995-42e4-96ef-e06a7a57d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aa8c48b-5f73-4068-bac6-831706ff2a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23630</TotalTime>
  <Words>566</Words>
  <Application>Microsoft Office PowerPoint</Application>
  <PresentationFormat>Breedbeeld</PresentationFormat>
  <Paragraphs>99</Paragraphs>
  <Slides>12</Slides>
  <Notes>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Arial</vt:lpstr>
      <vt:lpstr>Arial Black</vt:lpstr>
      <vt:lpstr>Calibri</vt:lpstr>
      <vt:lpstr>Segoe UI</vt:lpstr>
      <vt:lpstr>Times New Roman</vt:lpstr>
      <vt:lpstr>Verdana</vt:lpstr>
      <vt:lpstr>Template corporate</vt:lpstr>
      <vt:lpstr>Omgaan met ouders/verzorgers</vt:lpstr>
      <vt:lpstr>Inhoud</vt:lpstr>
      <vt:lpstr>Doelen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Nicolien</dc:creator>
  <cp:lastModifiedBy>Liane Sterrenburg</cp:lastModifiedBy>
  <cp:revision>523</cp:revision>
  <dcterms:created xsi:type="dcterms:W3CDTF">2017-08-11T14:21:04Z</dcterms:created>
  <dcterms:modified xsi:type="dcterms:W3CDTF">2021-04-09T12:15:57Z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0x01010051781B86A0F9304B9129DFE2B80E32BD</vt:lpwstr>
  </property>
</Properties>
</file>