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notesMasterIdLst>
    <p:notesMasterId r:id="rId16"/>
  </p:notesMasterIdLst>
  <p:sldIdLst>
    <p:sldId id="300" r:id="rId5"/>
    <p:sldId id="257" r:id="rId6"/>
    <p:sldId id="400" r:id="rId7"/>
    <p:sldId id="406" r:id="rId8"/>
    <p:sldId id="409" r:id="rId9"/>
    <p:sldId id="412" r:id="rId10"/>
    <p:sldId id="410" r:id="rId11"/>
    <p:sldId id="413" r:id="rId12"/>
    <p:sldId id="414" r:id="rId13"/>
    <p:sldId id="415" r:id="rId14"/>
    <p:sldId id="408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9F9E"/>
    <a:srgbClr val="1EB7CE"/>
    <a:srgbClr val="7F807F"/>
    <a:srgbClr val="00A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9B9625-6494-E248-AAED-3324BAC2B41E}" v="134" dt="2021-03-03T13:07:35.1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8321" autoAdjust="0"/>
  </p:normalViewPr>
  <p:slideViewPr>
    <p:cSldViewPr snapToGrid="0">
      <p:cViewPr varScale="1">
        <p:scale>
          <a:sx n="88" d="100"/>
          <a:sy n="88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ane Sterrenburg" userId="d1bef802-c91e-4218-b9fa-7ba68a388c33" providerId="ADAL" clId="{796B6575-CF12-704F-BE6A-6B4FC10960E6}"/>
    <pc:docChg chg="custSel addSld modSld sldOrd">
      <pc:chgData name="Liane Sterrenburg" userId="d1bef802-c91e-4218-b9fa-7ba68a388c33" providerId="ADAL" clId="{796B6575-CF12-704F-BE6A-6B4FC10960E6}" dt="2020-09-22T09:27:13.875" v="477" actId="20577"/>
      <pc:docMkLst>
        <pc:docMk/>
      </pc:docMkLst>
      <pc:sldChg chg="modSp">
        <pc:chgData name="Liane Sterrenburg" userId="d1bef802-c91e-4218-b9fa-7ba68a388c33" providerId="ADAL" clId="{796B6575-CF12-704F-BE6A-6B4FC10960E6}" dt="2020-09-22T09:20:35.877" v="84" actId="14100"/>
        <pc:sldMkLst>
          <pc:docMk/>
          <pc:sldMk cId="2414402089" sldId="315"/>
        </pc:sldMkLst>
        <pc:spChg chg="mod">
          <ac:chgData name="Liane Sterrenburg" userId="d1bef802-c91e-4218-b9fa-7ba68a388c33" providerId="ADAL" clId="{796B6575-CF12-704F-BE6A-6B4FC10960E6}" dt="2020-09-22T09:20:05.880" v="18" actId="20577"/>
          <ac:spMkLst>
            <pc:docMk/>
            <pc:sldMk cId="2414402089" sldId="315"/>
            <ac:spMk id="2" creationId="{00000000-0000-0000-0000-000000000000}"/>
          </ac:spMkLst>
        </pc:spChg>
        <pc:spChg chg="mod">
          <ac:chgData name="Liane Sterrenburg" userId="d1bef802-c91e-4218-b9fa-7ba68a388c33" providerId="ADAL" clId="{796B6575-CF12-704F-BE6A-6B4FC10960E6}" dt="2020-09-22T09:20:35.877" v="84" actId="14100"/>
          <ac:spMkLst>
            <pc:docMk/>
            <pc:sldMk cId="2414402089" sldId="315"/>
            <ac:spMk id="3" creationId="{00000000-0000-0000-0000-000000000000}"/>
          </ac:spMkLst>
        </pc:spChg>
      </pc:sldChg>
      <pc:sldChg chg="ord">
        <pc:chgData name="Liane Sterrenburg" userId="d1bef802-c91e-4218-b9fa-7ba68a388c33" providerId="ADAL" clId="{796B6575-CF12-704F-BE6A-6B4FC10960E6}" dt="2020-09-22T09:23:02.938" v="86" actId="1076"/>
        <pc:sldMkLst>
          <pc:docMk/>
          <pc:sldMk cId="3413353177" sldId="322"/>
        </pc:sldMkLst>
      </pc:sldChg>
      <pc:sldChg chg="modSp new">
        <pc:chgData name="Liane Sterrenburg" userId="d1bef802-c91e-4218-b9fa-7ba68a388c33" providerId="ADAL" clId="{796B6575-CF12-704F-BE6A-6B4FC10960E6}" dt="2020-09-22T09:27:13.875" v="477" actId="20577"/>
        <pc:sldMkLst>
          <pc:docMk/>
          <pc:sldMk cId="1110559420" sldId="323"/>
        </pc:sldMkLst>
        <pc:spChg chg="mod">
          <ac:chgData name="Liane Sterrenburg" userId="d1bef802-c91e-4218-b9fa-7ba68a388c33" providerId="ADAL" clId="{796B6575-CF12-704F-BE6A-6B4FC10960E6}" dt="2020-09-22T09:23:12.364" v="96" actId="20577"/>
          <ac:spMkLst>
            <pc:docMk/>
            <pc:sldMk cId="1110559420" sldId="323"/>
            <ac:spMk id="2" creationId="{B216D48B-5818-1643-8E6A-8EFD7A1CF9A1}"/>
          </ac:spMkLst>
        </pc:spChg>
        <pc:spChg chg="mod">
          <ac:chgData name="Liane Sterrenburg" userId="d1bef802-c91e-4218-b9fa-7ba68a388c33" providerId="ADAL" clId="{796B6575-CF12-704F-BE6A-6B4FC10960E6}" dt="2020-09-22T09:27:13.875" v="477" actId="20577"/>
          <ac:spMkLst>
            <pc:docMk/>
            <pc:sldMk cId="1110559420" sldId="323"/>
            <ac:spMk id="3" creationId="{BE70C68C-7D74-6141-BF89-4C6CF904C750}"/>
          </ac:spMkLst>
        </pc:spChg>
      </pc:sldChg>
    </pc:docChg>
  </pc:docChgLst>
  <pc:docChgLst>
    <pc:chgData name="Liane Sterrenburg" userId="d1bef802-c91e-4218-b9fa-7ba68a388c33" providerId="ADAL" clId="{889B9625-6494-E248-AAED-3324BAC2B41E}"/>
    <pc:docChg chg="custSel modSld">
      <pc:chgData name="Liane Sterrenburg" userId="d1bef802-c91e-4218-b9fa-7ba68a388c33" providerId="ADAL" clId="{889B9625-6494-E248-AAED-3324BAC2B41E}" dt="2021-03-03T13:07:35.156" v="133" actId="20577"/>
      <pc:docMkLst>
        <pc:docMk/>
      </pc:docMkLst>
      <pc:sldChg chg="modSp">
        <pc:chgData name="Liane Sterrenburg" userId="d1bef802-c91e-4218-b9fa-7ba68a388c33" providerId="ADAL" clId="{889B9625-6494-E248-AAED-3324BAC2B41E}" dt="2021-03-03T13:07:13.698" v="124" actId="20577"/>
        <pc:sldMkLst>
          <pc:docMk/>
          <pc:sldMk cId="3617874342" sldId="360"/>
        </pc:sldMkLst>
        <pc:spChg chg="mod">
          <ac:chgData name="Liane Sterrenburg" userId="d1bef802-c91e-4218-b9fa-7ba68a388c33" providerId="ADAL" clId="{889B9625-6494-E248-AAED-3324BAC2B41E}" dt="2021-03-03T13:07:13.698" v="124" actId="20577"/>
          <ac:spMkLst>
            <pc:docMk/>
            <pc:sldMk cId="3617874342" sldId="360"/>
            <ac:spMk id="3" creationId="{00000000-0000-0000-0000-000000000000}"/>
          </ac:spMkLst>
        </pc:spChg>
      </pc:sldChg>
      <pc:sldChg chg="modSp">
        <pc:chgData name="Liane Sterrenburg" userId="d1bef802-c91e-4218-b9fa-7ba68a388c33" providerId="ADAL" clId="{889B9625-6494-E248-AAED-3324BAC2B41E}" dt="2021-03-03T13:07:35.156" v="133" actId="20577"/>
        <pc:sldMkLst>
          <pc:docMk/>
          <pc:sldMk cId="740570820" sldId="361"/>
        </pc:sldMkLst>
        <pc:spChg chg="mod">
          <ac:chgData name="Liane Sterrenburg" userId="d1bef802-c91e-4218-b9fa-7ba68a388c33" providerId="ADAL" clId="{889B9625-6494-E248-AAED-3324BAC2B41E}" dt="2021-03-03T13:07:35.156" v="133" actId="20577"/>
          <ac:spMkLst>
            <pc:docMk/>
            <pc:sldMk cId="740570820" sldId="361"/>
            <ac:spMk id="3" creationId="{00000000-0000-0000-0000-000000000000}"/>
          </ac:spMkLst>
        </pc:spChg>
      </pc:sldChg>
    </pc:docChg>
  </pc:docChgLst>
  <pc:docChgLst>
    <pc:chgData name="Liane Sterrenburg" userId="S::lsterrenburg@davinci.nl::d1bef802-c91e-4218-b9fa-7ba68a388c33" providerId="AD" clId="Web-{C9FD5011-D534-7E69-C796-6948EDFDEB8A}"/>
    <pc:docChg chg="addSld delSld modSld sldOrd">
      <pc:chgData name="Liane Sterrenburg" userId="S::lsterrenburg@davinci.nl::d1bef802-c91e-4218-b9fa-7ba68a388c33" providerId="AD" clId="Web-{C9FD5011-D534-7E69-C796-6948EDFDEB8A}" dt="2020-09-21T19:04:38.432" v="1856" actId="20577"/>
      <pc:docMkLst>
        <pc:docMk/>
      </pc:docMkLst>
      <pc:sldChg chg="modSp">
        <pc:chgData name="Liane Sterrenburg" userId="S::lsterrenburg@davinci.nl::d1bef802-c91e-4218-b9fa-7ba68a388c33" providerId="AD" clId="Web-{C9FD5011-D534-7E69-C796-6948EDFDEB8A}" dt="2020-09-21T18:06:11.928" v="10" actId="20577"/>
        <pc:sldMkLst>
          <pc:docMk/>
          <pc:sldMk cId="3535909051" sldId="301"/>
        </pc:sldMkLst>
        <pc:spChg chg="mod">
          <ac:chgData name="Liane Sterrenburg" userId="S::lsterrenburg@davinci.nl::d1bef802-c91e-4218-b9fa-7ba68a388c33" providerId="AD" clId="Web-{C9FD5011-D534-7E69-C796-6948EDFDEB8A}" dt="2020-09-21T18:06:11.928" v="10" actId="20577"/>
          <ac:spMkLst>
            <pc:docMk/>
            <pc:sldMk cId="3535909051" sldId="301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07:39.367" v="37" actId="20577"/>
        <pc:sldMkLst>
          <pc:docMk/>
          <pc:sldMk cId="910562589" sldId="302"/>
        </pc:sldMkLst>
        <pc:spChg chg="mod">
          <ac:chgData name="Liane Sterrenburg" userId="S::lsterrenburg@davinci.nl::d1bef802-c91e-4218-b9fa-7ba68a388c33" providerId="AD" clId="Web-{C9FD5011-D534-7E69-C796-6948EDFDEB8A}" dt="2020-09-21T18:04:09.098" v="1" actId="20577"/>
          <ac:spMkLst>
            <pc:docMk/>
            <pc:sldMk cId="910562589" sldId="302"/>
            <ac:spMk id="2" creationId="{00000000-0000-0000-0000-000000000000}"/>
          </ac:spMkLst>
        </pc:spChg>
        <pc:spChg chg="mod">
          <ac:chgData name="Liane Sterrenburg" userId="S::lsterrenburg@davinci.nl::d1bef802-c91e-4218-b9fa-7ba68a388c33" providerId="AD" clId="Web-{C9FD5011-D534-7E69-C796-6948EDFDEB8A}" dt="2020-09-21T18:07:39.367" v="37" actId="20577"/>
          <ac:spMkLst>
            <pc:docMk/>
            <pc:sldMk cId="910562589" sldId="302"/>
            <ac:spMk id="3" creationId="{00000000-0000-0000-0000-000000000000}"/>
          </ac:spMkLst>
        </pc:spChg>
      </pc:sldChg>
      <pc:sldChg chg="ord">
        <pc:chgData name="Liane Sterrenburg" userId="S::lsterrenburg@davinci.nl::d1bef802-c91e-4218-b9fa-7ba68a388c33" providerId="AD" clId="Web-{C9FD5011-D534-7E69-C796-6948EDFDEB8A}" dt="2020-09-21T18:07:40.320" v="39"/>
        <pc:sldMkLst>
          <pc:docMk/>
          <pc:sldMk cId="3750501620" sldId="303"/>
        </pc:sldMkLst>
      </pc:sldChg>
      <pc:sldChg chg="modSp">
        <pc:chgData name="Liane Sterrenburg" userId="S::lsterrenburg@davinci.nl::d1bef802-c91e-4218-b9fa-7ba68a388c33" providerId="AD" clId="Web-{C9FD5011-D534-7E69-C796-6948EDFDEB8A}" dt="2020-09-21T18:07:19.116" v="29" actId="20577"/>
        <pc:sldMkLst>
          <pc:docMk/>
          <pc:sldMk cId="251844241" sldId="304"/>
        </pc:sldMkLst>
        <pc:spChg chg="mod">
          <ac:chgData name="Liane Sterrenburg" userId="S::lsterrenburg@davinci.nl::d1bef802-c91e-4218-b9fa-7ba68a388c33" providerId="AD" clId="Web-{C9FD5011-D534-7E69-C796-6948EDFDEB8A}" dt="2020-09-21T18:07:19.116" v="29" actId="20577"/>
          <ac:spMkLst>
            <pc:docMk/>
            <pc:sldMk cId="251844241" sldId="304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11:52.605" v="129" actId="20577"/>
        <pc:sldMkLst>
          <pc:docMk/>
          <pc:sldMk cId="285589709" sldId="306"/>
        </pc:sldMkLst>
        <pc:spChg chg="mod">
          <ac:chgData name="Liane Sterrenburg" userId="S::lsterrenburg@davinci.nl::d1bef802-c91e-4218-b9fa-7ba68a388c33" providerId="AD" clId="Web-{C9FD5011-D534-7E69-C796-6948EDFDEB8A}" dt="2020-09-21T18:11:52.605" v="129" actId="20577"/>
          <ac:spMkLst>
            <pc:docMk/>
            <pc:sldMk cId="285589709" sldId="306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26:41.305" v="285" actId="20577"/>
        <pc:sldMkLst>
          <pc:docMk/>
          <pc:sldMk cId="1994036825" sldId="307"/>
        </pc:sldMkLst>
        <pc:spChg chg="mod">
          <ac:chgData name="Liane Sterrenburg" userId="S::lsterrenburg@davinci.nl::d1bef802-c91e-4218-b9fa-7ba68a388c33" providerId="AD" clId="Web-{C9FD5011-D534-7E69-C796-6948EDFDEB8A}" dt="2020-09-21T18:26:41.305" v="285" actId="20577"/>
          <ac:spMkLst>
            <pc:docMk/>
            <pc:sldMk cId="1994036825" sldId="307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11:30.698" v="124" actId="20577"/>
        <pc:sldMkLst>
          <pc:docMk/>
          <pc:sldMk cId="3997926363" sldId="308"/>
        </pc:sldMkLst>
        <pc:spChg chg="mod">
          <ac:chgData name="Liane Sterrenburg" userId="S::lsterrenburg@davinci.nl::d1bef802-c91e-4218-b9fa-7ba68a388c33" providerId="AD" clId="Web-{C9FD5011-D534-7E69-C796-6948EDFDEB8A}" dt="2020-09-21T18:11:30.698" v="124" actId="20577"/>
          <ac:spMkLst>
            <pc:docMk/>
            <pc:sldMk cId="3997926363" sldId="308"/>
            <ac:spMk id="3" creationId="{00000000-0000-0000-0000-000000000000}"/>
          </ac:spMkLst>
        </pc:spChg>
      </pc:sldChg>
      <pc:sldChg chg="addSp delSp modSp">
        <pc:chgData name="Liane Sterrenburg" userId="S::lsterrenburg@davinci.nl::d1bef802-c91e-4218-b9fa-7ba68a388c33" providerId="AD" clId="Web-{C9FD5011-D534-7E69-C796-6948EDFDEB8A}" dt="2020-09-21T19:01:50.727" v="1841" actId="20577"/>
        <pc:sldMkLst>
          <pc:docMk/>
          <pc:sldMk cId="1812255585" sldId="310"/>
        </pc:sldMkLst>
        <pc:spChg chg="mod">
          <ac:chgData name="Liane Sterrenburg" userId="S::lsterrenburg@davinci.nl::d1bef802-c91e-4218-b9fa-7ba68a388c33" providerId="AD" clId="Web-{C9FD5011-D534-7E69-C796-6948EDFDEB8A}" dt="2020-09-21T19:01:50.727" v="1841" actId="20577"/>
          <ac:spMkLst>
            <pc:docMk/>
            <pc:sldMk cId="1812255585" sldId="310"/>
            <ac:spMk id="2" creationId="{00000000-0000-0000-0000-000000000000}"/>
          </ac:spMkLst>
        </pc:spChg>
        <pc:spChg chg="add del mod">
          <ac:chgData name="Liane Sterrenburg" userId="S::lsterrenburg@davinci.nl::d1bef802-c91e-4218-b9fa-7ba68a388c33" providerId="AD" clId="Web-{C9FD5011-D534-7E69-C796-6948EDFDEB8A}" dt="2020-09-21T18:13:32.169" v="161"/>
          <ac:spMkLst>
            <pc:docMk/>
            <pc:sldMk cId="1812255585" sldId="310"/>
            <ac:spMk id="3" creationId="{6D3DBC46-E1C3-4293-A018-71D3884C3144}"/>
          </ac:spMkLst>
        </pc:spChg>
      </pc:sldChg>
      <pc:sldChg chg="addSp delSp modSp ord">
        <pc:chgData name="Liane Sterrenburg" userId="S::lsterrenburg@davinci.nl::d1bef802-c91e-4218-b9fa-7ba68a388c33" providerId="AD" clId="Web-{C9FD5011-D534-7E69-C796-6948EDFDEB8A}" dt="2020-09-21T18:45:45.588" v="1504" actId="20577"/>
        <pc:sldMkLst>
          <pc:docMk/>
          <pc:sldMk cId="3559929990" sldId="312"/>
        </pc:sldMkLst>
        <pc:spChg chg="mod">
          <ac:chgData name="Liane Sterrenburg" userId="S::lsterrenburg@davinci.nl::d1bef802-c91e-4218-b9fa-7ba68a388c33" providerId="AD" clId="Web-{C9FD5011-D534-7E69-C796-6948EDFDEB8A}" dt="2020-09-21T18:19:33.158" v="248" actId="20577"/>
          <ac:spMkLst>
            <pc:docMk/>
            <pc:sldMk cId="3559929990" sldId="312"/>
            <ac:spMk id="2" creationId="{00000000-0000-0000-0000-000000000000}"/>
          </ac:spMkLst>
        </pc:spChg>
        <pc:spChg chg="del mod">
          <ac:chgData name="Liane Sterrenburg" userId="S::lsterrenburg@davinci.nl::d1bef802-c91e-4218-b9fa-7ba68a388c33" providerId="AD" clId="Web-{C9FD5011-D534-7E69-C796-6948EDFDEB8A}" dt="2020-09-21T18:26:48.399" v="288"/>
          <ac:spMkLst>
            <pc:docMk/>
            <pc:sldMk cId="3559929990" sldId="312"/>
            <ac:spMk id="3" creationId="{00000000-0000-0000-0000-000000000000}"/>
          </ac:spMkLst>
        </pc:spChg>
        <pc:spChg chg="add mod">
          <ac:chgData name="Liane Sterrenburg" userId="S::lsterrenburg@davinci.nl::d1bef802-c91e-4218-b9fa-7ba68a388c33" providerId="AD" clId="Web-{C9FD5011-D534-7E69-C796-6948EDFDEB8A}" dt="2020-09-21T18:45:45.588" v="1504" actId="20577"/>
          <ac:spMkLst>
            <pc:docMk/>
            <pc:sldMk cId="3559929990" sldId="312"/>
            <ac:spMk id="5" creationId="{7A71BD5D-7244-4963-AC02-A3B5F53C2095}"/>
          </ac:spMkLst>
        </pc:spChg>
        <pc:spChg chg="add del mod">
          <ac:chgData name="Liane Sterrenburg" userId="S::lsterrenburg@davinci.nl::d1bef802-c91e-4218-b9fa-7ba68a388c33" providerId="AD" clId="Web-{C9FD5011-D534-7E69-C796-6948EDFDEB8A}" dt="2020-09-21T18:28:19.963" v="305"/>
          <ac:spMkLst>
            <pc:docMk/>
            <pc:sldMk cId="3559929990" sldId="312"/>
            <ac:spMk id="6" creationId="{4616543B-66D8-45E0-801C-BDE53488A1C0}"/>
          </ac:spMkLst>
        </pc:spChg>
        <pc:spChg chg="add del">
          <ac:chgData name="Liane Sterrenburg" userId="S::lsterrenburg@davinci.nl::d1bef802-c91e-4218-b9fa-7ba68a388c33" providerId="AD" clId="Web-{C9FD5011-D534-7E69-C796-6948EDFDEB8A}" dt="2020-09-21T18:28:12.650" v="298"/>
          <ac:spMkLst>
            <pc:docMk/>
            <pc:sldMk cId="3559929990" sldId="312"/>
            <ac:spMk id="7" creationId="{6F8E8564-1A46-4DDF-BD0C-D450E8199D3B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9:02:11.899" v="1842" actId="20577"/>
        <pc:sldMkLst>
          <pc:docMk/>
          <pc:sldMk cId="3884102903" sldId="313"/>
        </pc:sldMkLst>
        <pc:spChg chg="mod">
          <ac:chgData name="Liane Sterrenburg" userId="S::lsterrenburg@davinci.nl::d1bef802-c91e-4218-b9fa-7ba68a388c33" providerId="AD" clId="Web-{C9FD5011-D534-7E69-C796-6948EDFDEB8A}" dt="2020-09-21T19:02:11.899" v="1842" actId="20577"/>
          <ac:spMkLst>
            <pc:docMk/>
            <pc:sldMk cId="3884102903" sldId="313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9:02:26.305" v="1853" actId="20577"/>
        <pc:sldMkLst>
          <pc:docMk/>
          <pc:sldMk cId="4144591085" sldId="314"/>
        </pc:sldMkLst>
        <pc:spChg chg="mod">
          <ac:chgData name="Liane Sterrenburg" userId="S::lsterrenburg@davinci.nl::d1bef802-c91e-4218-b9fa-7ba68a388c33" providerId="AD" clId="Web-{C9FD5011-D534-7E69-C796-6948EDFDEB8A}" dt="2020-09-21T19:02:26.305" v="1853" actId="20577"/>
          <ac:spMkLst>
            <pc:docMk/>
            <pc:sldMk cId="4144591085" sldId="314"/>
            <ac:spMk id="3" creationId="{00000000-0000-0000-0000-000000000000}"/>
          </ac:spMkLst>
        </pc:spChg>
      </pc:sldChg>
      <pc:sldChg chg="ord">
        <pc:chgData name="Liane Sterrenburg" userId="S::lsterrenburg@davinci.nl::d1bef802-c91e-4218-b9fa-7ba68a388c33" providerId="AD" clId="Web-{C9FD5011-D534-7E69-C796-6948EDFDEB8A}" dt="2020-09-21T18:18:00.813" v="202"/>
        <pc:sldMkLst>
          <pc:docMk/>
          <pc:sldMk cId="2834613572" sldId="316"/>
        </pc:sldMkLst>
      </pc:sldChg>
      <pc:sldChg chg="modSp add ord replId">
        <pc:chgData name="Liane Sterrenburg" userId="S::lsterrenburg@davinci.nl::d1bef802-c91e-4218-b9fa-7ba68a388c33" providerId="AD" clId="Web-{C9FD5011-D534-7E69-C796-6948EDFDEB8A}" dt="2020-09-21T19:04:38.432" v="1856" actId="20577"/>
        <pc:sldMkLst>
          <pc:docMk/>
          <pc:sldMk cId="1073689618" sldId="317"/>
        </pc:sldMkLst>
        <pc:spChg chg="mod">
          <ac:chgData name="Liane Sterrenburg" userId="S::lsterrenburg@davinci.nl::d1bef802-c91e-4218-b9fa-7ba68a388c33" providerId="AD" clId="Web-{C9FD5011-D534-7E69-C796-6948EDFDEB8A}" dt="2020-09-21T19:04:38.432" v="1856" actId="20577"/>
          <ac:spMkLst>
            <pc:docMk/>
            <pc:sldMk cId="1073689618" sldId="317"/>
            <ac:spMk id="2" creationId="{00000000-0000-0000-0000-000000000000}"/>
          </ac:spMkLst>
        </pc:spChg>
      </pc:sldChg>
      <pc:sldChg chg="del">
        <pc:chgData name="Liane Sterrenburg" userId="S::lsterrenburg@davinci.nl::d1bef802-c91e-4218-b9fa-7ba68a388c33" providerId="AD" clId="Web-{C9FD5011-D534-7E69-C796-6948EDFDEB8A}" dt="2020-09-21T18:10:31.494" v="100"/>
        <pc:sldMkLst>
          <pc:docMk/>
          <pc:sldMk cId="1696108232" sldId="317"/>
        </pc:sldMkLst>
      </pc:sldChg>
      <pc:sldChg chg="modSp add ord replId">
        <pc:chgData name="Liane Sterrenburg" userId="S::lsterrenburg@davinci.nl::d1bef802-c91e-4218-b9fa-7ba68a388c33" providerId="AD" clId="Web-{C9FD5011-D534-7E69-C796-6948EDFDEB8A}" dt="2020-09-21T18:16:45.546" v="199"/>
        <pc:sldMkLst>
          <pc:docMk/>
          <pc:sldMk cId="591704627" sldId="318"/>
        </pc:sldMkLst>
        <pc:spChg chg="mod">
          <ac:chgData name="Liane Sterrenburg" userId="S::lsterrenburg@davinci.nl::d1bef802-c91e-4218-b9fa-7ba68a388c33" providerId="AD" clId="Web-{C9FD5011-D534-7E69-C796-6948EDFDEB8A}" dt="2020-09-21T18:16:35.859" v="198" actId="20577"/>
          <ac:spMkLst>
            <pc:docMk/>
            <pc:sldMk cId="591704627" sldId="318"/>
            <ac:spMk id="2" creationId="{00000000-0000-0000-0000-000000000000}"/>
          </ac:spMkLst>
        </pc:spChg>
      </pc:sldChg>
      <pc:sldChg chg="add replId">
        <pc:chgData name="Liane Sterrenburg" userId="S::lsterrenburg@davinci.nl::d1bef802-c91e-4218-b9fa-7ba68a388c33" providerId="AD" clId="Web-{C9FD5011-D534-7E69-C796-6948EDFDEB8A}" dt="2020-09-21T18:16:53.781" v="200"/>
        <pc:sldMkLst>
          <pc:docMk/>
          <pc:sldMk cId="1945044334" sldId="319"/>
        </pc:sldMkLst>
      </pc:sldChg>
      <pc:sldChg chg="modSp add del replId">
        <pc:chgData name="Liane Sterrenburg" userId="S::lsterrenburg@davinci.nl::d1bef802-c91e-4218-b9fa-7ba68a388c33" providerId="AD" clId="Web-{C9FD5011-D534-7E69-C796-6948EDFDEB8A}" dt="2020-09-21T18:18:51.111" v="237"/>
        <pc:sldMkLst>
          <pc:docMk/>
          <pc:sldMk cId="991069569" sldId="320"/>
        </pc:sldMkLst>
        <pc:spChg chg="mod">
          <ac:chgData name="Liane Sterrenburg" userId="S::lsterrenburg@davinci.nl::d1bef802-c91e-4218-b9fa-7ba68a388c33" providerId="AD" clId="Web-{C9FD5011-D534-7E69-C796-6948EDFDEB8A}" dt="2020-09-21T18:18:40.736" v="234" actId="20577"/>
          <ac:spMkLst>
            <pc:docMk/>
            <pc:sldMk cId="991069569" sldId="320"/>
            <ac:spMk id="3" creationId="{00000000-0000-0000-0000-000000000000}"/>
          </ac:spMkLst>
        </pc:spChg>
      </pc:sldChg>
      <pc:sldChg chg="addSp modSp add replId">
        <pc:chgData name="Liane Sterrenburg" userId="S::lsterrenburg@davinci.nl::d1bef802-c91e-4218-b9fa-7ba68a388c33" providerId="AD" clId="Web-{C9FD5011-D534-7E69-C796-6948EDFDEB8A}" dt="2020-09-21T18:45:22.493" v="1503" actId="1076"/>
        <pc:sldMkLst>
          <pc:docMk/>
          <pc:sldMk cId="3659930483" sldId="320"/>
        </pc:sldMkLst>
        <pc:spChg chg="mod">
          <ac:chgData name="Liane Sterrenburg" userId="S::lsterrenburg@davinci.nl::d1bef802-c91e-4218-b9fa-7ba68a388c33" providerId="AD" clId="Web-{C9FD5011-D534-7E69-C796-6948EDFDEB8A}" dt="2020-09-21T18:45:22.493" v="1503" actId="1076"/>
          <ac:spMkLst>
            <pc:docMk/>
            <pc:sldMk cId="3659930483" sldId="320"/>
            <ac:spMk id="5" creationId="{7A71BD5D-7244-4963-AC02-A3B5F53C2095}"/>
          </ac:spMkLst>
        </pc:spChg>
        <pc:graphicFrameChg chg="add mod modGraphic">
          <ac:chgData name="Liane Sterrenburg" userId="S::lsterrenburg@davinci.nl::d1bef802-c91e-4218-b9fa-7ba68a388c33" providerId="AD" clId="Web-{C9FD5011-D534-7E69-C796-6948EDFDEB8A}" dt="2020-09-21T18:44:53.524" v="1493" actId="1076"/>
          <ac:graphicFrameMkLst>
            <pc:docMk/>
            <pc:sldMk cId="3659930483" sldId="320"/>
            <ac:graphicFrameMk id="3" creationId="{6A0BAABB-8E1A-49B6-88F2-608CE8A224BE}"/>
          </ac:graphicFrameMkLst>
        </pc:graphicFrameChg>
      </pc:sldChg>
      <pc:sldChg chg="addSp delSp modSp add mod replId setBg">
        <pc:chgData name="Liane Sterrenburg" userId="S::lsterrenburg@davinci.nl::d1bef802-c91e-4218-b9fa-7ba68a388c33" providerId="AD" clId="Web-{C9FD5011-D534-7E69-C796-6948EDFDEB8A}" dt="2020-09-21T18:55:46.237" v="1838"/>
        <pc:sldMkLst>
          <pc:docMk/>
          <pc:sldMk cId="2367120406" sldId="321"/>
        </pc:sldMkLst>
        <pc:spChg chg="mo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2" creationId="{00000000-0000-0000-0000-000000000000}"/>
          </ac:spMkLst>
        </pc:spChg>
        <pc:spChg chg="add mod or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4" creationId="{2F116DAD-D991-41E0-946B-826CA12271B3}"/>
          </ac:spMkLst>
        </pc:spChg>
        <pc:spChg chg="mo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5" creationId="{7A71BD5D-7244-4963-AC02-A3B5F53C2095}"/>
          </ac:spMkLst>
        </pc:spChg>
        <pc:spChg chg="ad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11" creationId="{5E39A796-BE83-48B1-B33F-35C4A32AAB57}"/>
          </ac:spMkLst>
        </pc:spChg>
        <pc:spChg chg="ad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13" creationId="{72F84B47-E267-4194-8194-831DB7B5547F}"/>
          </ac:spMkLst>
        </pc:spChg>
        <pc:graphicFrameChg chg="del">
          <ac:chgData name="Liane Sterrenburg" userId="S::lsterrenburg@davinci.nl::d1bef802-c91e-4218-b9fa-7ba68a388c33" providerId="AD" clId="Web-{C9FD5011-D534-7E69-C796-6948EDFDEB8A}" dt="2020-09-21T18:46:04.416" v="1508"/>
          <ac:graphicFrameMkLst>
            <pc:docMk/>
            <pc:sldMk cId="2367120406" sldId="321"/>
            <ac:graphicFrameMk id="3" creationId="{6A0BAABB-8E1A-49B6-88F2-608CE8A224BE}"/>
          </ac:graphicFrameMkLst>
        </pc:graphicFrameChg>
        <pc:picChg chg="add mod">
          <ac:chgData name="Liane Sterrenburg" userId="S::lsterrenburg@davinci.nl::d1bef802-c91e-4218-b9fa-7ba68a388c33" providerId="AD" clId="Web-{C9FD5011-D534-7E69-C796-6948EDFDEB8A}" dt="2020-09-21T18:55:46.237" v="1838"/>
          <ac:picMkLst>
            <pc:docMk/>
            <pc:sldMk cId="2367120406" sldId="321"/>
            <ac:picMk id="6" creationId="{A35B7E5E-7363-4976-A0F4-DF2512DB3F9C}"/>
          </ac:picMkLst>
        </pc:picChg>
      </pc:sldChg>
      <pc:sldChg chg="add replId">
        <pc:chgData name="Liane Sterrenburg" userId="S::lsterrenburg@davinci.nl::d1bef802-c91e-4218-b9fa-7ba68a388c33" providerId="AD" clId="Web-{C9FD5011-D534-7E69-C796-6948EDFDEB8A}" dt="2020-09-21T18:55:24.268" v="1830"/>
        <pc:sldMkLst>
          <pc:docMk/>
          <pc:sldMk cId="3413353177" sldId="32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2B735-1D9A-45AD-8878-BF3A643C51D4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FDC70-C76B-4086-9F3D-2D0EE7C61D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741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 smtClean="0"/>
              <a:t>Voortgang Roos</a:t>
            </a:r>
            <a:endParaRPr lang="nl-NL" sz="120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243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7251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 smtClean="0"/>
              <a:t>Voortgang Roos</a:t>
            </a:r>
            <a:endParaRPr lang="nl-NL" sz="120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611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7641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4475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5560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2753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8485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50775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951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D1C49-1C46-49F4-8524-2AE7B28EE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213200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8A410B-9BD8-459B-A5C9-E569C956D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3628800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3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9254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800" y="1825200"/>
            <a:ext cx="10515600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162636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0E7EF7-58BC-4024-B8AA-E405C2AD7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3024129"/>
            <a:ext cx="10514453" cy="46329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1825199"/>
            <a:ext cx="10515600" cy="114152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9786" y="3505993"/>
            <a:ext cx="10514453" cy="261032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337858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800" y="1825200"/>
            <a:ext cx="5157787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25200"/>
            <a:ext cx="5183188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358649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0E7EF7-58BC-4024-B8AA-E405C2AD7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200"/>
            <a:ext cx="5157787" cy="42016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86160"/>
            <a:ext cx="5157787" cy="380979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77440"/>
            <a:ext cx="5183188" cy="381222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DC601E99-9497-4178-A2EB-E175A14E24C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172200" y="1825200"/>
            <a:ext cx="5182040" cy="414738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81011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101341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bla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7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191997" cy="685799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41781" y="230975"/>
            <a:ext cx="9326827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5467" y="1556793"/>
            <a:ext cx="10286933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7-4-2021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206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D926144-5588-465D-81DA-2A0058E14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F7FD58-FB91-411B-A3ED-8E78372DD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9665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4" r:id="rId2"/>
    <p:sldLayoutId id="2147483666" r:id="rId3"/>
    <p:sldLayoutId id="2147483667" r:id="rId4"/>
    <p:sldLayoutId id="2147483668" r:id="rId5"/>
    <p:sldLayoutId id="2147483669" r:id="rId6"/>
    <p:sldLayoutId id="2147483665" r:id="rId7"/>
    <p:sldLayoutId id="214748367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rgbClr val="00A78E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Omgaan met ouders/verzorgers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Pedagogiek 4</a:t>
            </a:r>
          </a:p>
          <a:p>
            <a:r>
              <a:rPr lang="nl-NL" dirty="0" smtClean="0"/>
              <a:t>PW/GPM cohort 20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1026" name="Picture 2" descr="Afbeeldingsresultaat voor te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485" y="4293704"/>
            <a:ext cx="4590072" cy="221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0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slechtnieuwsgesprek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740227" y="1637211"/>
            <a:ext cx="11545468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Rol van </a:t>
            </a:r>
            <a:r>
              <a:rPr lang="nl-NL" sz="2400" u="sng" dirty="0" err="1" smtClean="0"/>
              <a:t>PW’er</a:t>
            </a:r>
            <a:r>
              <a:rPr lang="nl-NL" sz="2400" u="sng" dirty="0" smtClean="0"/>
              <a:t>:</a:t>
            </a:r>
            <a:r>
              <a:rPr lang="nl-NL" sz="2400" dirty="0" smtClean="0"/>
              <a:t> slecht nieuws meedelen en eerste verwerking ondersteunen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Thema’s: </a:t>
            </a:r>
            <a:r>
              <a:rPr lang="nl-NL" sz="2400" dirty="0" smtClean="0"/>
              <a:t>slecht nieuws, negatief bericht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Voorbeelden</a:t>
            </a:r>
            <a:r>
              <a:rPr lang="nl-NL" sz="2400" dirty="0" smtClean="0"/>
              <a:t>: ongeluk, sluiting, afronding, pesten, ruzie, afscheid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Doelen: </a:t>
            </a:r>
            <a:r>
              <a:rPr lang="nl-NL" sz="2400" dirty="0" smtClean="0"/>
              <a:t>meedelen, frustratie verminderen en ondersteunen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Aandachtspunten en tips: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Deel het bericht kort en duidelijk zonder aarzeling zo snel mogelijk in het gesprek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Geef ruimte voor emoties en verwerking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Wees echt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Toon begrip , respect en empathie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Zoek samen naar oplossingen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Neem tijd voor het gesprek</a:t>
            </a:r>
          </a:p>
        </p:txBody>
      </p:sp>
      <p:pic>
        <p:nvPicPr>
          <p:cNvPr id="5122" name="Picture 2" descr="Zo voer je een slechtnieuwsgesprek | RTL Nieuw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337" y="4458787"/>
            <a:ext cx="3795003" cy="213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26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Gesprekken oefenen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710827" y="1665906"/>
            <a:ext cx="108577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Werk in drietallen</a:t>
            </a:r>
          </a:p>
          <a:p>
            <a:endParaRPr lang="nl-NL" sz="2400" dirty="0"/>
          </a:p>
          <a:p>
            <a:r>
              <a:rPr lang="nl-NL" sz="2400" dirty="0" smtClean="0"/>
              <a:t>Bekijk de fasen van de gesprekken in hoofdstuk 7.</a:t>
            </a:r>
          </a:p>
          <a:p>
            <a:r>
              <a:rPr lang="nl-NL" sz="2400" dirty="0" smtClean="0"/>
              <a:t>Kies een casus uit de ‘blauwe’ voorbeelden uit je boek</a:t>
            </a:r>
          </a:p>
          <a:p>
            <a:endParaRPr lang="nl-NL" sz="2400" dirty="0"/>
          </a:p>
          <a:p>
            <a:r>
              <a:rPr lang="nl-NL" sz="2400" dirty="0" smtClean="0"/>
              <a:t>1 van jullie speelt de ouder</a:t>
            </a:r>
          </a:p>
          <a:p>
            <a:r>
              <a:rPr lang="nl-NL" sz="2400" dirty="0" smtClean="0"/>
              <a:t>1 van jullie speelt de </a:t>
            </a:r>
            <a:r>
              <a:rPr lang="nl-NL" sz="2400" dirty="0" err="1" smtClean="0"/>
              <a:t>pw’er</a:t>
            </a:r>
            <a:r>
              <a:rPr lang="nl-NL" sz="2400" dirty="0" smtClean="0"/>
              <a:t>/</a:t>
            </a:r>
            <a:r>
              <a:rPr lang="nl-NL" sz="2400" dirty="0" err="1" smtClean="0"/>
              <a:t>gpm’er</a:t>
            </a:r>
            <a:endParaRPr lang="nl-NL" sz="2400" dirty="0" smtClean="0"/>
          </a:p>
          <a:p>
            <a:r>
              <a:rPr lang="nl-NL" sz="2400" dirty="0" smtClean="0"/>
              <a:t>1 van jullie observeert.</a:t>
            </a:r>
          </a:p>
          <a:p>
            <a:endParaRPr lang="nl-NL" sz="2400" dirty="0"/>
          </a:p>
          <a:p>
            <a:r>
              <a:rPr lang="nl-NL" sz="2400" dirty="0" smtClean="0"/>
              <a:t>Wissel de rollen en de soort gesprekken</a:t>
            </a:r>
          </a:p>
          <a:p>
            <a:endParaRPr lang="nl-NL" sz="2400" dirty="0"/>
          </a:p>
          <a:p>
            <a:r>
              <a:rPr lang="nl-NL" sz="2400" dirty="0" smtClean="0"/>
              <a:t>Bespreek met elkaar na; wat wil je nog leren/oefenen/ wat was lastig/ wat ging goed?</a:t>
            </a: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405429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Inhoud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839788" y="1825200"/>
            <a:ext cx="99675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1. 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Contact </a:t>
            </a:r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maken ​</a:t>
            </a:r>
          </a:p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​2. Gesprekken voeren met ouders / ouders met 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taalbarrière 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3. Gesprek voeren met ouders 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(overdracht, tactvol/moeilijk)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4. </a:t>
            </a:r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Alledaagse gesprekken Gespreksvormen/-vaardigheden</a:t>
            </a:r>
          </a:p>
          <a:p>
            <a:r>
              <a:rPr lang="nl-NL" sz="2400" dirty="0" smtClean="0">
                <a:latin typeface="Segoe UI" panose="020B0502040204020203" pitchFamily="34" charset="0"/>
              </a:rPr>
              <a:t>5. Gespreksvormen/gespreksvaardigheden</a:t>
            </a:r>
            <a:endParaRPr lang="nl-NL" sz="2400" dirty="0">
              <a:latin typeface="Segoe UI" panose="020B0502040204020203" pitchFamily="34" charset="0"/>
            </a:endParaRPr>
          </a:p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​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6. Interculturele communicatie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7. Assertiviteit </a:t>
            </a:r>
          </a:p>
          <a:p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​8. Conflicten </a:t>
            </a:r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en 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agressie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8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Doelen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839788" y="1825200"/>
            <a:ext cx="11064829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verdiept je in verschillende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gesprekstypes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technieken</a:t>
            </a:r>
            <a:endParaRPr lang="nl-NL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oefent </a:t>
            </a:r>
            <a:r>
              <a:rPr lang="nl-NL" sz="2400" b="1" dirty="0" smtClean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gespreksvaardigheden</a:t>
            </a:r>
            <a:endParaRPr lang="nl-NL" sz="2400" b="1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04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Tweegesprekken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022926" y="2179712"/>
            <a:ext cx="564802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Hoofdstuk 7 </a:t>
            </a:r>
            <a:r>
              <a:rPr lang="nl-NL" sz="2400" dirty="0" smtClean="0"/>
              <a:t>Tweegesprekken</a:t>
            </a:r>
            <a:endParaRPr lang="nl-NL" sz="2400" dirty="0" smtClean="0"/>
          </a:p>
          <a:p>
            <a:endParaRPr lang="nl-NL" sz="2400" dirty="0" smtClean="0"/>
          </a:p>
          <a:p>
            <a:r>
              <a:rPr lang="nl-NL" sz="2400" dirty="0"/>
              <a:t>7</a:t>
            </a:r>
            <a:r>
              <a:rPr lang="nl-NL" sz="2400" dirty="0" smtClean="0"/>
              <a:t>.2 Kenmerken van een tweegesprek</a:t>
            </a:r>
          </a:p>
          <a:p>
            <a:r>
              <a:rPr lang="nl-NL" sz="2400" dirty="0"/>
              <a:t>7</a:t>
            </a:r>
            <a:r>
              <a:rPr lang="nl-NL" sz="2400" dirty="0" smtClean="0"/>
              <a:t>.3 Voorwaarden voor een effectief gesprek</a:t>
            </a:r>
          </a:p>
          <a:p>
            <a:r>
              <a:rPr lang="nl-NL" sz="2400" dirty="0" smtClean="0"/>
              <a:t>7.4 Informatief gesprek</a:t>
            </a:r>
          </a:p>
          <a:p>
            <a:r>
              <a:rPr lang="nl-NL" sz="2400" dirty="0"/>
              <a:t>7</a:t>
            </a:r>
            <a:r>
              <a:rPr lang="nl-NL" sz="2400" dirty="0" smtClean="0"/>
              <a:t>.5. Helpend gesprek</a:t>
            </a:r>
          </a:p>
          <a:p>
            <a:r>
              <a:rPr lang="nl-NL" sz="2400" dirty="0" smtClean="0"/>
              <a:t>7.6 Slechtnieuwsgesprek</a:t>
            </a:r>
          </a:p>
        </p:txBody>
      </p:sp>
    </p:spTree>
    <p:extLst>
      <p:ext uri="{BB962C8B-B14F-4D97-AF65-F5344CB8AC3E}">
        <p14:creationId xmlns:p14="http://schemas.microsoft.com/office/powerpoint/2010/main" val="265129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Tweegesprekken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796503" y="1787826"/>
            <a:ext cx="7125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Maak in tweetallen een </a:t>
            </a:r>
            <a:r>
              <a:rPr lang="nl-NL" sz="2400" u="sng" dirty="0" err="1" smtClean="0"/>
              <a:t>mindmap</a:t>
            </a:r>
            <a:r>
              <a:rPr lang="nl-NL" sz="2400" dirty="0"/>
              <a:t> </a:t>
            </a:r>
            <a:r>
              <a:rPr lang="nl-NL" sz="2400" dirty="0" smtClean="0"/>
              <a:t>over tweegesprekken</a:t>
            </a:r>
            <a:endParaRPr lang="nl-NL" sz="2400" dirty="0" smtClean="0"/>
          </a:p>
        </p:txBody>
      </p:sp>
      <p:pic>
        <p:nvPicPr>
          <p:cNvPr id="1026" name="Picture 2" descr="MONTESSORIAANS MINDMAPPEN MET KLEUT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99" y="2827741"/>
            <a:ext cx="3428870" cy="2252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6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Tweegesprekken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796503" y="1787826"/>
            <a:ext cx="1116498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Zet de opmerkingen uit de </a:t>
            </a:r>
            <a:r>
              <a:rPr lang="nl-NL" sz="2400" dirty="0" err="1" smtClean="0"/>
              <a:t>mindmaps</a:t>
            </a:r>
            <a:r>
              <a:rPr lang="nl-NL" sz="2400" dirty="0" smtClean="0"/>
              <a:t> klassikaal onder de volgende thema’s:</a:t>
            </a:r>
          </a:p>
          <a:p>
            <a:pPr marL="342900" indent="-342900">
              <a:buFontTx/>
              <a:buChar char="-"/>
            </a:pPr>
            <a:endParaRPr lang="nl-NL" sz="2400" dirty="0" smtClean="0"/>
          </a:p>
          <a:p>
            <a:pPr marL="342900" indent="-342900">
              <a:buFontTx/>
              <a:buChar char="-"/>
            </a:pPr>
            <a:r>
              <a:rPr lang="nl-NL" sz="2400" dirty="0" smtClean="0"/>
              <a:t>Houding gespreksleider</a:t>
            </a:r>
          </a:p>
          <a:p>
            <a:pPr marL="342900" indent="-342900">
              <a:buFontTx/>
              <a:buChar char="-"/>
            </a:pPr>
            <a:r>
              <a:rPr lang="nl-NL" sz="2400" dirty="0" smtClean="0"/>
              <a:t>Gespreksvaardigheden</a:t>
            </a:r>
          </a:p>
          <a:p>
            <a:pPr marL="342900" indent="-342900">
              <a:buFontTx/>
              <a:buChar char="-"/>
            </a:pPr>
            <a:r>
              <a:rPr lang="nl-NL" sz="2400" dirty="0" smtClean="0"/>
              <a:t>Voorbereiding</a:t>
            </a:r>
          </a:p>
          <a:p>
            <a:pPr marL="342900" indent="-342900">
              <a:buFontTx/>
              <a:buChar char="-"/>
            </a:pPr>
            <a:r>
              <a:rPr lang="nl-NL" sz="2400" dirty="0" smtClean="0"/>
              <a:t>Uitvoering</a:t>
            </a:r>
          </a:p>
          <a:p>
            <a:pPr marL="342900" indent="-342900">
              <a:buFontTx/>
              <a:buChar char="-"/>
            </a:pPr>
            <a:r>
              <a:rPr lang="nl-NL" sz="2400" dirty="0" smtClean="0"/>
              <a:t>Afsluiting</a:t>
            </a:r>
          </a:p>
          <a:p>
            <a:pPr marL="342900" indent="-342900">
              <a:buFontTx/>
              <a:buChar char="-"/>
            </a:pPr>
            <a:endParaRPr lang="nl-NL" sz="2400" dirty="0"/>
          </a:p>
          <a:p>
            <a:r>
              <a:rPr lang="nl-NL" sz="2400" dirty="0" smtClean="0"/>
              <a:t>Bij welk onderdeel is nog niets/weinig ingevuld? Wat kan de klas gezamenlijk aanvullen?</a:t>
            </a:r>
          </a:p>
        </p:txBody>
      </p:sp>
    </p:spTree>
    <p:extLst>
      <p:ext uri="{BB962C8B-B14F-4D97-AF65-F5344CB8AC3E}">
        <p14:creationId xmlns:p14="http://schemas.microsoft.com/office/powerpoint/2010/main" val="97702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Soorten gesprekken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722811" y="1793966"/>
            <a:ext cx="943014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Informatief gesprek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Helpend gesprek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Slecht nieuws gesprek</a:t>
            </a:r>
          </a:p>
          <a:p>
            <a:endParaRPr lang="nl-NL" sz="2400" dirty="0"/>
          </a:p>
          <a:p>
            <a:endParaRPr lang="nl-NL" sz="2400" dirty="0" smtClean="0"/>
          </a:p>
          <a:p>
            <a:r>
              <a:rPr lang="nl-NL" sz="2400" dirty="0" smtClean="0"/>
              <a:t>(kies één van deze voor je BPV-opdracht – gesprekken voeren met ouders)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31112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Informatief gesprek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687977" y="1576251"/>
            <a:ext cx="9941439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Rol van </a:t>
            </a:r>
            <a:r>
              <a:rPr lang="nl-NL" sz="2400" u="sng" dirty="0" err="1" smtClean="0"/>
              <a:t>PW’er</a:t>
            </a:r>
            <a:r>
              <a:rPr lang="nl-NL" sz="2400" u="sng" dirty="0" smtClean="0"/>
              <a:t>:</a:t>
            </a:r>
            <a:r>
              <a:rPr lang="nl-NL" sz="2400" dirty="0" smtClean="0"/>
              <a:t> informatiegever of - ontvanger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Thema’s: </a:t>
            </a:r>
            <a:r>
              <a:rPr lang="nl-NL" sz="2400" dirty="0" smtClean="0"/>
              <a:t>betrokkenheid, veiligheid, ontwikkeling, gezondheid, regels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Voorbeelden</a:t>
            </a:r>
            <a:r>
              <a:rPr lang="nl-NL" sz="2400" dirty="0" smtClean="0"/>
              <a:t>: intakegesprek, interview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Doelen: </a:t>
            </a:r>
            <a:r>
              <a:rPr lang="nl-NL" sz="2400" dirty="0" smtClean="0"/>
              <a:t>informatie verzamelen, gedragsverandering, oplossingen aanreiken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Aandachtspunten: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Niet drammen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Niet dreigen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Te veel informatie in 1 keer geven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Tips: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Geef ruimte voor vragen en nadenken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Neem gevoelens serieus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Vat het gesprek samen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Check of de ander het snapt</a:t>
            </a:r>
          </a:p>
        </p:txBody>
      </p:sp>
      <p:pic>
        <p:nvPicPr>
          <p:cNvPr id="2050" name="Picture 2" descr="Ouders zijn een deel van de oplossing' | Achtergrond | DJIzi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23" y="3634867"/>
            <a:ext cx="3952875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03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Helpend gesprek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79269" y="1584960"/>
            <a:ext cx="1014290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Rol van </a:t>
            </a:r>
            <a:r>
              <a:rPr lang="nl-NL" sz="2400" u="sng" dirty="0" err="1" smtClean="0"/>
              <a:t>PW’er</a:t>
            </a:r>
            <a:r>
              <a:rPr lang="nl-NL" sz="2400" u="sng" dirty="0" smtClean="0"/>
              <a:t>:</a:t>
            </a:r>
            <a:r>
              <a:rPr lang="nl-NL" sz="2400" dirty="0" smtClean="0"/>
              <a:t> luisteren en/of evt. doorverwijzen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Thema: </a:t>
            </a:r>
            <a:r>
              <a:rPr lang="nl-NL" sz="2400" dirty="0" smtClean="0"/>
              <a:t>problemen bij kind en/of ouders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Voorbeelden</a:t>
            </a:r>
            <a:r>
              <a:rPr lang="nl-NL" sz="2400" dirty="0" smtClean="0"/>
              <a:t>: vertrouwensgesprek, persoonlijk gesprek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Doelen:</a:t>
            </a:r>
            <a:r>
              <a:rPr lang="nl-NL" sz="2400" dirty="0" smtClean="0"/>
              <a:t> de ander helpen bij een probleem, zorgen en angsten serieus nemen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Aandachtspunten: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Oplossing aandragen of geven van advies is niet nodig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Geen valse geruststellingen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Neem de ander serieus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u="sng" dirty="0" smtClean="0"/>
              <a:t>Tips: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Luisteren, samenvatten en vragen stellen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Laat zien dat je de tijd neemt, ook non-verbaal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Verwijs door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nl-NL" sz="24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nl-NL" sz="2400" dirty="0" smtClean="0"/>
          </a:p>
        </p:txBody>
      </p:sp>
      <p:pic>
        <p:nvPicPr>
          <p:cNvPr id="4098" name="Picture 2" descr="Behandeling - Leony Coppe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121" y="4048140"/>
            <a:ext cx="3077573" cy="2464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88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corporate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781B86A0F9304B9129DFE2B80E32BD" ma:contentTypeVersion="12" ma:contentTypeDescription="Create a new document." ma:contentTypeScope="" ma:versionID="5642de78b9ee92951c6dbef3095d9ddd">
  <xsd:schema xmlns:xsd="http://www.w3.org/2001/XMLSchema" xmlns:xs="http://www.w3.org/2001/XMLSchema" xmlns:p="http://schemas.microsoft.com/office/2006/metadata/properties" xmlns:ns3="baa8c48b-5f73-4068-bac6-831706ff2add" xmlns:ns4="ae88b579-0995-42e4-96ef-e06a7a57ddf9" targetNamespace="http://schemas.microsoft.com/office/2006/metadata/properties" ma:root="true" ma:fieldsID="c47a68b63eb6d3bc4d0d8af452b6b7b4" ns3:_="" ns4:_="">
    <xsd:import namespace="baa8c48b-5f73-4068-bac6-831706ff2add"/>
    <xsd:import namespace="ae88b579-0995-42e4-96ef-e06a7a57dd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8c48b-5f73-4068-bac6-831706ff2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8b579-0995-42e4-96ef-e06a7a57ddf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8370CC-8AF3-4E85-911D-3C7AD1FAAE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92BA65-59A8-4511-A0AA-14112AE262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a8c48b-5f73-4068-bac6-831706ff2add"/>
    <ds:schemaRef ds:uri="ae88b579-0995-42e4-96ef-e06a7a57d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3AAC8F-903D-4F48-B309-C4EB3B4EEDDC}">
  <ds:schemaRefs>
    <ds:schemaRef ds:uri="http://purl.org/dc/elements/1.1/"/>
    <ds:schemaRef ds:uri="http://schemas.microsoft.com/office/2006/metadata/properties"/>
    <ds:schemaRef ds:uri="ae88b579-0995-42e4-96ef-e06a7a57ddf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a8c48b-5f73-4068-bac6-831706ff2ad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24730</TotalTime>
  <Words>503</Words>
  <Application>Microsoft Office PowerPoint</Application>
  <PresentationFormat>Breedbeeld</PresentationFormat>
  <Paragraphs>114</Paragraphs>
  <Slides>11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Segoe UI</vt:lpstr>
      <vt:lpstr>Times New Roman</vt:lpstr>
      <vt:lpstr>Verdana</vt:lpstr>
      <vt:lpstr>Template corporate</vt:lpstr>
      <vt:lpstr>Omgaan met ouders/verzorgers</vt:lpstr>
      <vt:lpstr>Inhoud</vt:lpstr>
      <vt:lpstr>Doelen</vt:lpstr>
      <vt:lpstr>Tweegesprekken</vt:lpstr>
      <vt:lpstr>Tweegesprekken</vt:lpstr>
      <vt:lpstr>Tweegesprekken</vt:lpstr>
      <vt:lpstr>Soorten gesprekken</vt:lpstr>
      <vt:lpstr>Informatief gesprek</vt:lpstr>
      <vt:lpstr>Helpend gesprek</vt:lpstr>
      <vt:lpstr>slechtnieuwsgesprek</vt:lpstr>
      <vt:lpstr>Gesprekken oefenen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Nicolien</dc:creator>
  <cp:lastModifiedBy>Liane Sterrenburg</cp:lastModifiedBy>
  <cp:revision>534</cp:revision>
  <dcterms:created xsi:type="dcterms:W3CDTF">2017-08-11T14:21:04Z</dcterms:created>
  <dcterms:modified xsi:type="dcterms:W3CDTF">2021-04-09T09:20:41Z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0x01010051781B86A0F9304B9129DFE2B80E32BD</vt:lpwstr>
  </property>
</Properties>
</file>