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3"/>
  </p:notesMasterIdLst>
  <p:sldIdLst>
    <p:sldId id="300" r:id="rId5"/>
    <p:sldId id="257" r:id="rId6"/>
    <p:sldId id="400" r:id="rId7"/>
    <p:sldId id="406" r:id="rId8"/>
    <p:sldId id="409" r:id="rId9"/>
    <p:sldId id="410" r:id="rId10"/>
    <p:sldId id="411" r:id="rId11"/>
    <p:sldId id="408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F9E"/>
    <a:srgbClr val="1EB7C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8321" autoAdjust="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31-3-2021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64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47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753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25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7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31-3-2021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0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c7yjgaZoe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ouders/verzorgers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1.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Contact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maken ​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​2. Gesprekken voeren met ouders / ouders met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taalbarrière 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3. Gesprek voeren met ouders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(overdracht, tactvol/moeilijk)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latin typeface="Segoe UI" panose="020B0502040204020203" pitchFamily="34" charset="0"/>
              </a:rPr>
              <a:t>4. </a:t>
            </a:r>
            <a:r>
              <a:rPr lang="nl-NL" sz="2400" dirty="0">
                <a:latin typeface="Segoe UI" panose="020B0502040204020203" pitchFamily="34" charset="0"/>
              </a:rPr>
              <a:t>Alledaagse gesprekken Gespreksvormen/-vaardigheden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5. Gespreksvormen/gespreksvaardigheden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6. Interculturele communicatie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7. Assertiviteit 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​8. Conflicten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en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agressie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verdiept je in verschillende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gesprekstypes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technieken</a:t>
            </a:r>
            <a:endParaRPr lang="nl-N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oefent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gespreksvaardigheden</a:t>
            </a:r>
            <a:endParaRPr lang="nl-NL" sz="2400" b="1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Alledaagse 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55406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Hoofdstuk 5 Alledaagse gesprekken voeren</a:t>
            </a:r>
          </a:p>
          <a:p>
            <a:endParaRPr lang="nl-NL" sz="2400" dirty="0" smtClean="0"/>
          </a:p>
          <a:p>
            <a:r>
              <a:rPr lang="nl-NL" sz="2400" dirty="0" smtClean="0"/>
              <a:t>5.2 Kenmerken van een alledaags gesprek</a:t>
            </a:r>
          </a:p>
          <a:p>
            <a:r>
              <a:rPr lang="nl-NL" sz="2400" dirty="0" smtClean="0"/>
              <a:t>5.3</a:t>
            </a:r>
            <a:r>
              <a:rPr lang="nl-NL" sz="2400" dirty="0"/>
              <a:t> </a:t>
            </a:r>
            <a:r>
              <a:rPr lang="nl-NL" sz="2400" dirty="0" smtClean="0"/>
              <a:t>Contact leggen</a:t>
            </a:r>
          </a:p>
          <a:p>
            <a:r>
              <a:rPr lang="nl-NL" sz="2400" dirty="0" smtClean="0"/>
              <a:t>5.4 Een gesprek gaande houden</a:t>
            </a:r>
          </a:p>
          <a:p>
            <a:r>
              <a:rPr lang="nl-NL" sz="2400" dirty="0" smtClean="0"/>
              <a:t>5.5. Een gesprek afronden</a:t>
            </a:r>
          </a:p>
          <a:p>
            <a:r>
              <a:rPr lang="nl-NL" sz="2400" dirty="0" smtClean="0"/>
              <a:t>5.6 Taal in informele gesprekken</a:t>
            </a:r>
          </a:p>
          <a:p>
            <a:r>
              <a:rPr lang="nl-NL" sz="2400" dirty="0" smtClean="0"/>
              <a:t>5.7 Actief luisteren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26512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Alledaagse 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796503" y="1787826"/>
            <a:ext cx="96377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Bespreek: </a:t>
            </a:r>
          </a:p>
          <a:p>
            <a:endParaRPr lang="nl-NL" sz="2400" dirty="0" smtClean="0"/>
          </a:p>
          <a:p>
            <a:pPr marL="457200" indent="-457200">
              <a:buAutoNum type="arabicPeriod"/>
            </a:pPr>
            <a:r>
              <a:rPr lang="nl-NL" sz="2400" dirty="0" smtClean="0"/>
              <a:t>Wat is het verschil tussen een alledaags gesprek en een formeel gesprek</a:t>
            </a:r>
          </a:p>
          <a:p>
            <a:pPr marL="457200" indent="-457200">
              <a:buAutoNum type="arabicPeriod"/>
            </a:pPr>
            <a:r>
              <a:rPr lang="nl-NL" sz="2400" dirty="0" smtClean="0"/>
              <a:t>Wat vindt jij makkelijker? Hoe komt dat?</a:t>
            </a:r>
            <a:endParaRPr lang="nl-NL" sz="2400" dirty="0" smtClean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19016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Alledaagse 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796503" y="1787826"/>
            <a:ext cx="667400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hlinkClick r:id="rId3"/>
              </a:rPr>
              <a:t>Hé OEN laat OMA thuis en gebruik NIVEA </a:t>
            </a:r>
            <a:r>
              <a:rPr lang="nl-NL" sz="2400" dirty="0" smtClean="0">
                <a:hlinkClick r:id="rId3"/>
              </a:rPr>
              <a:t>– YouTube</a:t>
            </a:r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Bekijk het filmpje</a:t>
            </a:r>
          </a:p>
          <a:p>
            <a:endParaRPr lang="nl-NL" sz="2400" dirty="0"/>
          </a:p>
          <a:p>
            <a:r>
              <a:rPr lang="nl-NL" sz="2400" dirty="0" smtClean="0"/>
              <a:t>Welke ga jij onthouden en gebruiken?</a:t>
            </a:r>
          </a:p>
          <a:p>
            <a:endParaRPr lang="nl-NL" sz="2400" dirty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33111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Kies een thema uit het boek wat je nog lastig vindt: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5.2 </a:t>
            </a:r>
            <a:r>
              <a:rPr lang="nl-NL" dirty="0">
                <a:solidFill>
                  <a:schemeClr val="tx1"/>
                </a:solidFill>
              </a:rPr>
              <a:t>Kenmerken van een alledaags gesprek</a:t>
            </a:r>
          </a:p>
          <a:p>
            <a:r>
              <a:rPr lang="nl-NL" dirty="0">
                <a:solidFill>
                  <a:schemeClr val="tx1"/>
                </a:solidFill>
              </a:rPr>
              <a:t>5.3 Contact leggen</a:t>
            </a:r>
          </a:p>
          <a:p>
            <a:r>
              <a:rPr lang="nl-NL" dirty="0">
                <a:solidFill>
                  <a:schemeClr val="tx1"/>
                </a:solidFill>
              </a:rPr>
              <a:t>5.4 Een gesprek gaande houden</a:t>
            </a:r>
          </a:p>
          <a:p>
            <a:r>
              <a:rPr lang="nl-NL" dirty="0">
                <a:solidFill>
                  <a:schemeClr val="tx1"/>
                </a:solidFill>
              </a:rPr>
              <a:t>5.5. Een gesprek afronden</a:t>
            </a:r>
          </a:p>
          <a:p>
            <a:r>
              <a:rPr lang="nl-NL" dirty="0">
                <a:solidFill>
                  <a:schemeClr val="tx1"/>
                </a:solidFill>
              </a:rPr>
              <a:t>5.6 Taal in informele gesprekken</a:t>
            </a:r>
          </a:p>
          <a:p>
            <a:r>
              <a:rPr lang="nl-NL" dirty="0">
                <a:solidFill>
                  <a:schemeClr val="tx1"/>
                </a:solidFill>
              </a:rPr>
              <a:t>5.7 Actief luisteren</a:t>
            </a:r>
          </a:p>
          <a:p>
            <a:endParaRPr lang="nl-NL" dirty="0" smtClean="0"/>
          </a:p>
          <a:p>
            <a:r>
              <a:rPr lang="nl-NL" dirty="0" smtClean="0"/>
              <a:t>Maak een poster of </a:t>
            </a:r>
            <a:r>
              <a:rPr lang="nl-NL" dirty="0" err="1" smtClean="0"/>
              <a:t>infographic</a:t>
            </a:r>
            <a:r>
              <a:rPr lang="nl-NL" dirty="0" smtClean="0"/>
              <a:t> over deze paragraaf.</a:t>
            </a:r>
          </a:p>
          <a:p>
            <a:endParaRPr lang="nl-NL" dirty="0"/>
          </a:p>
          <a:p>
            <a:r>
              <a:rPr lang="nl-NL" dirty="0" smtClean="0"/>
              <a:t>Aan het eind van de les presenteer je deze aan elkaar.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8223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Bekijk elkaars posters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6685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Noem bij elke poster een goed punt over de inhoud.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2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3AAC8F-903D-4F48-B309-C4EB3B4EEDDC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ae88b579-0995-42e4-96ef-e06a7a57ddf9"/>
    <ds:schemaRef ds:uri="baa8c48b-5f73-4068-bac6-831706ff2ad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20656</TotalTime>
  <Words>253</Words>
  <Application>Microsoft Office PowerPoint</Application>
  <PresentationFormat>Breedbeeld</PresentationFormat>
  <Paragraphs>61</Paragraphs>
  <Slides>8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</vt:lpstr>
      <vt:lpstr>Inhoud</vt:lpstr>
      <vt:lpstr>Doelen</vt:lpstr>
      <vt:lpstr>Alledaagse gesprekken</vt:lpstr>
      <vt:lpstr>Alledaagse gesprekken</vt:lpstr>
      <vt:lpstr>Alledaagse gesprekken</vt:lpstr>
      <vt:lpstr>PowerPoint-presentatie</vt:lpstr>
      <vt:lpstr>Bekijk elkaars posters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525</cp:revision>
  <dcterms:created xsi:type="dcterms:W3CDTF">2017-08-11T14:21:04Z</dcterms:created>
  <dcterms:modified xsi:type="dcterms:W3CDTF">2021-03-31T13:31:58Z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