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2"/>
  </p:notesMasterIdLst>
  <p:sldIdLst>
    <p:sldId id="300" r:id="rId5"/>
    <p:sldId id="257" r:id="rId6"/>
    <p:sldId id="400" r:id="rId7"/>
    <p:sldId id="404" r:id="rId8"/>
    <p:sldId id="406" r:id="rId9"/>
    <p:sldId id="407" r:id="rId10"/>
    <p:sldId id="40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F9E"/>
    <a:srgbClr val="1EB7C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8321" autoAdjust="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84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64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9159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25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7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31-3-2021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0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s.quest.nl/psychologie/hoe-tactisch-ben-jij/inf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ouders/verzorgers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1.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Contact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maken ​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​2. Gesprekken voeren met ouders / ouders met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taalbarrière 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latin typeface="Segoe UI" panose="020B0502040204020203" pitchFamily="34" charset="0"/>
              </a:rPr>
              <a:t>3. Gesprek voeren met ouders </a:t>
            </a:r>
            <a:r>
              <a:rPr lang="nl-NL" sz="2400" dirty="0" smtClean="0">
                <a:latin typeface="Segoe UI" panose="020B0502040204020203" pitchFamily="34" charset="0"/>
              </a:rPr>
              <a:t>(overdracht, tactvol/moeilijk)</a:t>
            </a:r>
            <a:endParaRPr lang="nl-NL" sz="2400" dirty="0"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4.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Alledaagse gesprekken Gespreksvormen/-vaardigheden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5. Gespreksvormen/gespreksvaardigheden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6. Interculturele communicatie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7. Assertiviteit 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​8. Conflicten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en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agressie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verdiept je in verschillende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gesprekstypes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technieken</a:t>
            </a:r>
            <a:endParaRPr lang="nl-N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oefent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gespreksvaardigheden</a:t>
            </a:r>
            <a:endParaRPr lang="nl-NL" sz="2400" b="1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Segoe UI" panose="020B0502040204020203" pitchFamily="34" charset="0"/>
              </a:rPr>
              <a:t>Gesprekken voeren met </a:t>
            </a:r>
            <a:r>
              <a:rPr lang="nl-NL" dirty="0" smtClean="0">
                <a:latin typeface="Segoe UI" panose="020B0502040204020203" pitchFamily="34" charset="0"/>
              </a:rPr>
              <a:t>ouders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9493" y="1660031"/>
            <a:ext cx="10286933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Les 2 Gesprekken voeren met ouders/ Gesprekken voeren met ouders met een taalbarrière (niv 4)</a:t>
            </a:r>
          </a:p>
          <a:p>
            <a:pPr marL="792163" lvl="3" indent="-342900"/>
            <a:r>
              <a:rPr lang="nl-NL" dirty="0" smtClean="0"/>
              <a:t>Luistervaardigheden</a:t>
            </a:r>
          </a:p>
          <a:p>
            <a:r>
              <a:rPr lang="nl-NL" dirty="0" smtClean="0"/>
              <a:t>Les 3 Tactvolle gesprekken en overdracht</a:t>
            </a:r>
          </a:p>
          <a:p>
            <a:pPr marL="520700" lvl="1" indent="-342900"/>
            <a:r>
              <a:rPr lang="nl-NL" dirty="0" smtClean="0"/>
              <a:t>Gesprekskenmerken</a:t>
            </a:r>
          </a:p>
          <a:p>
            <a:pPr marL="520700" lvl="1" indent="-342900"/>
            <a:r>
              <a:rPr lang="nl-NL" dirty="0" smtClean="0"/>
              <a:t>Gespreksvaardigheden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9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Tactvol zijn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9741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hlinkClick r:id="rId3"/>
              </a:rPr>
              <a:t>Hoe tactisch ben jij? </a:t>
            </a:r>
            <a:r>
              <a:rPr lang="nl-NL" sz="2400" dirty="0" smtClean="0">
                <a:hlinkClick r:id="rId3"/>
              </a:rPr>
              <a:t>– </a:t>
            </a:r>
            <a:r>
              <a:rPr lang="nl-NL" sz="2400" dirty="0" err="1" smtClean="0">
                <a:hlinkClick r:id="rId3"/>
              </a:rPr>
              <a:t>Quest</a:t>
            </a:r>
            <a:endParaRPr lang="nl-NL" sz="2400" dirty="0" smtClean="0"/>
          </a:p>
          <a:p>
            <a:r>
              <a:rPr lang="nl-NL" sz="2400" dirty="0" smtClean="0"/>
              <a:t>Doe de test, ben jij tactisch – wat kun je hieraan verbeteren als professional?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6512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Overdracht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103346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Beschrijf een casus die je zelf hebt meegemaakt, of hebt gezien in de BPV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Het gaat over een gesprek (overdracht) tussen ee</a:t>
            </a:r>
            <a:r>
              <a:rPr lang="nl-NL" sz="2400" dirty="0" smtClean="0"/>
              <a:t>n ouder en een medewerker</a:t>
            </a:r>
          </a:p>
          <a:p>
            <a:r>
              <a:rPr lang="nl-NL" sz="2400" dirty="0"/>
              <a:t>	</a:t>
            </a:r>
            <a:r>
              <a:rPr lang="nl-NL" sz="2400" dirty="0" smtClean="0"/>
              <a:t>waarin iets opvallends gebeurde.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AutoNum type="arabicPeriod" startAt="3"/>
            </a:pPr>
            <a:r>
              <a:rPr lang="nl-NL" sz="2400" dirty="0" smtClean="0"/>
              <a:t>Lever de casus in de bij de docent</a:t>
            </a:r>
          </a:p>
          <a:p>
            <a:pPr marL="457200" indent="-457200">
              <a:buAutoNum type="arabicPeriod" startAt="3"/>
            </a:pPr>
            <a:r>
              <a:rPr lang="nl-NL" sz="2400" dirty="0" smtClean="0"/>
              <a:t>De docent deelt de casussen uit per drietal</a:t>
            </a:r>
          </a:p>
          <a:p>
            <a:r>
              <a:rPr lang="nl-NL" sz="2400" dirty="0" smtClean="0"/>
              <a:t>5. Speel nu de casussen uit in een rollenspel</a:t>
            </a:r>
          </a:p>
          <a:p>
            <a:r>
              <a:rPr lang="nl-NL" sz="2400" dirty="0" smtClean="0"/>
              <a:t>6. Bespreek de ervaringen, gedachten en gevoelens die hierbij op komen.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424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Stel je voor dat jij een ouder bent…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91534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Verplaats je eens in de ouder;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Hoe zou jij willen dat de pedagogisch medewerkers met jou omgaan?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Wat zou jij willen weten van je kind?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Hoe wil je deze informatie ontvangen?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2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AAC8F-903D-4F48-B309-C4EB3B4EEDDC}">
  <ds:schemaRefs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a8c48b-5f73-4068-bac6-831706ff2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20642</TotalTime>
  <Words>270</Words>
  <Application>Microsoft Office PowerPoint</Application>
  <PresentationFormat>Breedbeeld</PresentationFormat>
  <Paragraphs>50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</vt:lpstr>
      <vt:lpstr>Inhoud</vt:lpstr>
      <vt:lpstr>Doelen</vt:lpstr>
      <vt:lpstr>Gesprekken voeren met ouders</vt:lpstr>
      <vt:lpstr>Tactvol zijn</vt:lpstr>
      <vt:lpstr>Overdracht</vt:lpstr>
      <vt:lpstr>Stel je voor dat jij een ouder bent…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523</cp:revision>
  <dcterms:created xsi:type="dcterms:W3CDTF">2017-08-11T14:21:04Z</dcterms:created>
  <dcterms:modified xsi:type="dcterms:W3CDTF">2021-03-31T13:17:45Z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