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14"/>
  </p:notesMasterIdLst>
  <p:sldIdLst>
    <p:sldId id="300" r:id="rId5"/>
    <p:sldId id="257" r:id="rId6"/>
    <p:sldId id="400" r:id="rId7"/>
    <p:sldId id="404" r:id="rId8"/>
    <p:sldId id="402" r:id="rId9"/>
    <p:sldId id="406" r:id="rId10"/>
    <p:sldId id="407" r:id="rId11"/>
    <p:sldId id="408" r:id="rId12"/>
    <p:sldId id="409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9F9E"/>
    <a:srgbClr val="1EB7CE"/>
    <a:srgbClr val="7F807F"/>
    <a:srgbClr val="00A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B9625-6494-E248-AAED-3324BAC2B41E}" v="134" dt="2021-03-03T13:07:35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88321" autoAdjust="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ane Sterrenburg" userId="d1bef802-c91e-4218-b9fa-7ba68a388c33" providerId="ADAL" clId="{796B6575-CF12-704F-BE6A-6B4FC10960E6}"/>
    <pc:docChg chg="custSel addSld modSld sldOrd">
      <pc:chgData name="Liane Sterrenburg" userId="d1bef802-c91e-4218-b9fa-7ba68a388c33" providerId="ADAL" clId="{796B6575-CF12-704F-BE6A-6B4FC10960E6}" dt="2020-09-22T09:27:13.875" v="477" actId="20577"/>
      <pc:docMkLst>
        <pc:docMk/>
      </pc:docMkLst>
      <pc:sldChg chg="modSp">
        <pc:chgData name="Liane Sterrenburg" userId="d1bef802-c91e-4218-b9fa-7ba68a388c33" providerId="ADAL" clId="{796B6575-CF12-704F-BE6A-6B4FC10960E6}" dt="2020-09-22T09:20:35.877" v="84" actId="14100"/>
        <pc:sldMkLst>
          <pc:docMk/>
          <pc:sldMk cId="2414402089" sldId="315"/>
        </pc:sldMkLst>
        <pc:spChg chg="mod">
          <ac:chgData name="Liane Sterrenburg" userId="d1bef802-c91e-4218-b9fa-7ba68a388c33" providerId="ADAL" clId="{796B6575-CF12-704F-BE6A-6B4FC10960E6}" dt="2020-09-22T09:20:05.880" v="18" actId="20577"/>
          <ac:spMkLst>
            <pc:docMk/>
            <pc:sldMk cId="2414402089" sldId="315"/>
            <ac:spMk id="2" creationId="{00000000-0000-0000-0000-000000000000}"/>
          </ac:spMkLst>
        </pc:spChg>
        <pc:spChg chg="mod">
          <ac:chgData name="Liane Sterrenburg" userId="d1bef802-c91e-4218-b9fa-7ba68a388c33" providerId="ADAL" clId="{796B6575-CF12-704F-BE6A-6B4FC10960E6}" dt="2020-09-22T09:20:35.877" v="84" actId="14100"/>
          <ac:spMkLst>
            <pc:docMk/>
            <pc:sldMk cId="2414402089" sldId="315"/>
            <ac:spMk id="3" creationId="{00000000-0000-0000-0000-000000000000}"/>
          </ac:spMkLst>
        </pc:spChg>
      </pc:sldChg>
      <pc:sldChg chg="ord">
        <pc:chgData name="Liane Sterrenburg" userId="d1bef802-c91e-4218-b9fa-7ba68a388c33" providerId="ADAL" clId="{796B6575-CF12-704F-BE6A-6B4FC10960E6}" dt="2020-09-22T09:23:02.938" v="86" actId="1076"/>
        <pc:sldMkLst>
          <pc:docMk/>
          <pc:sldMk cId="3413353177" sldId="322"/>
        </pc:sldMkLst>
      </pc:sldChg>
      <pc:sldChg chg="modSp new">
        <pc:chgData name="Liane Sterrenburg" userId="d1bef802-c91e-4218-b9fa-7ba68a388c33" providerId="ADAL" clId="{796B6575-CF12-704F-BE6A-6B4FC10960E6}" dt="2020-09-22T09:27:13.875" v="477" actId="20577"/>
        <pc:sldMkLst>
          <pc:docMk/>
          <pc:sldMk cId="1110559420" sldId="323"/>
        </pc:sldMkLst>
        <pc:spChg chg="mod">
          <ac:chgData name="Liane Sterrenburg" userId="d1bef802-c91e-4218-b9fa-7ba68a388c33" providerId="ADAL" clId="{796B6575-CF12-704F-BE6A-6B4FC10960E6}" dt="2020-09-22T09:23:12.364" v="96" actId="20577"/>
          <ac:spMkLst>
            <pc:docMk/>
            <pc:sldMk cId="1110559420" sldId="323"/>
            <ac:spMk id="2" creationId="{B216D48B-5818-1643-8E6A-8EFD7A1CF9A1}"/>
          </ac:spMkLst>
        </pc:spChg>
        <pc:spChg chg="mod">
          <ac:chgData name="Liane Sterrenburg" userId="d1bef802-c91e-4218-b9fa-7ba68a388c33" providerId="ADAL" clId="{796B6575-CF12-704F-BE6A-6B4FC10960E6}" dt="2020-09-22T09:27:13.875" v="477" actId="20577"/>
          <ac:spMkLst>
            <pc:docMk/>
            <pc:sldMk cId="1110559420" sldId="323"/>
            <ac:spMk id="3" creationId="{BE70C68C-7D74-6141-BF89-4C6CF904C750}"/>
          </ac:spMkLst>
        </pc:spChg>
      </pc:sldChg>
    </pc:docChg>
  </pc:docChgLst>
  <pc:docChgLst>
    <pc:chgData name="Liane Sterrenburg" userId="d1bef802-c91e-4218-b9fa-7ba68a388c33" providerId="ADAL" clId="{889B9625-6494-E248-AAED-3324BAC2B41E}"/>
    <pc:docChg chg="custSel modSld">
      <pc:chgData name="Liane Sterrenburg" userId="d1bef802-c91e-4218-b9fa-7ba68a388c33" providerId="ADAL" clId="{889B9625-6494-E248-AAED-3324BAC2B41E}" dt="2021-03-03T13:07:35.156" v="133" actId="20577"/>
      <pc:docMkLst>
        <pc:docMk/>
      </pc:docMkLst>
      <pc:sldChg chg="modSp">
        <pc:chgData name="Liane Sterrenburg" userId="d1bef802-c91e-4218-b9fa-7ba68a388c33" providerId="ADAL" clId="{889B9625-6494-E248-AAED-3324BAC2B41E}" dt="2021-03-03T13:07:13.698" v="124" actId="20577"/>
        <pc:sldMkLst>
          <pc:docMk/>
          <pc:sldMk cId="3617874342" sldId="360"/>
        </pc:sldMkLst>
        <pc:spChg chg="mod">
          <ac:chgData name="Liane Sterrenburg" userId="d1bef802-c91e-4218-b9fa-7ba68a388c33" providerId="ADAL" clId="{889B9625-6494-E248-AAED-3324BAC2B41E}" dt="2021-03-03T13:07:13.698" v="124" actId="20577"/>
          <ac:spMkLst>
            <pc:docMk/>
            <pc:sldMk cId="3617874342" sldId="360"/>
            <ac:spMk id="3" creationId="{00000000-0000-0000-0000-000000000000}"/>
          </ac:spMkLst>
        </pc:spChg>
      </pc:sldChg>
      <pc:sldChg chg="modSp">
        <pc:chgData name="Liane Sterrenburg" userId="d1bef802-c91e-4218-b9fa-7ba68a388c33" providerId="ADAL" clId="{889B9625-6494-E248-AAED-3324BAC2B41E}" dt="2021-03-03T13:07:35.156" v="133" actId="20577"/>
        <pc:sldMkLst>
          <pc:docMk/>
          <pc:sldMk cId="740570820" sldId="361"/>
        </pc:sldMkLst>
        <pc:spChg chg="mod">
          <ac:chgData name="Liane Sterrenburg" userId="d1bef802-c91e-4218-b9fa-7ba68a388c33" providerId="ADAL" clId="{889B9625-6494-E248-AAED-3324BAC2B41E}" dt="2021-03-03T13:07:35.156" v="133" actId="20577"/>
          <ac:spMkLst>
            <pc:docMk/>
            <pc:sldMk cId="740570820" sldId="361"/>
            <ac:spMk id="3" creationId="{00000000-0000-0000-0000-000000000000}"/>
          </ac:spMkLst>
        </pc:spChg>
      </pc:sldChg>
    </pc:docChg>
  </pc:docChgLst>
  <pc:docChgLst>
    <pc:chgData name="Liane Sterrenburg" userId="S::lsterrenburg@davinci.nl::d1bef802-c91e-4218-b9fa-7ba68a388c33" providerId="AD" clId="Web-{C9FD5011-D534-7E69-C796-6948EDFDEB8A}"/>
    <pc:docChg chg="addSld delSld modSld sldOrd">
      <pc:chgData name="Liane Sterrenburg" userId="S::lsterrenburg@davinci.nl::d1bef802-c91e-4218-b9fa-7ba68a388c33" providerId="AD" clId="Web-{C9FD5011-D534-7E69-C796-6948EDFDEB8A}" dt="2020-09-21T19:04:38.432" v="1856" actId="20577"/>
      <pc:docMkLst>
        <pc:docMk/>
      </pc:docMkLst>
      <pc:sldChg chg="modSp">
        <pc:chgData name="Liane Sterrenburg" userId="S::lsterrenburg@davinci.nl::d1bef802-c91e-4218-b9fa-7ba68a388c33" providerId="AD" clId="Web-{C9FD5011-D534-7E69-C796-6948EDFDEB8A}" dt="2020-09-21T18:06:11.928" v="10" actId="20577"/>
        <pc:sldMkLst>
          <pc:docMk/>
          <pc:sldMk cId="3535909051" sldId="301"/>
        </pc:sldMkLst>
        <pc:spChg chg="mod">
          <ac:chgData name="Liane Sterrenburg" userId="S::lsterrenburg@davinci.nl::d1bef802-c91e-4218-b9fa-7ba68a388c33" providerId="AD" clId="Web-{C9FD5011-D534-7E69-C796-6948EDFDEB8A}" dt="2020-09-21T18:06:11.928" v="10" actId="20577"/>
          <ac:spMkLst>
            <pc:docMk/>
            <pc:sldMk cId="3535909051" sldId="301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07:39.367" v="37" actId="20577"/>
        <pc:sldMkLst>
          <pc:docMk/>
          <pc:sldMk cId="910562589" sldId="302"/>
        </pc:sldMkLst>
        <pc:spChg chg="mod">
          <ac:chgData name="Liane Sterrenburg" userId="S::lsterrenburg@davinci.nl::d1bef802-c91e-4218-b9fa-7ba68a388c33" providerId="AD" clId="Web-{C9FD5011-D534-7E69-C796-6948EDFDEB8A}" dt="2020-09-21T18:04:09.098" v="1" actId="20577"/>
          <ac:spMkLst>
            <pc:docMk/>
            <pc:sldMk cId="910562589" sldId="302"/>
            <ac:spMk id="2" creationId="{00000000-0000-0000-0000-000000000000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07:39.367" v="37" actId="20577"/>
          <ac:spMkLst>
            <pc:docMk/>
            <pc:sldMk cId="910562589" sldId="302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07:40.320" v="39"/>
        <pc:sldMkLst>
          <pc:docMk/>
          <pc:sldMk cId="3750501620" sldId="303"/>
        </pc:sldMkLst>
      </pc:sldChg>
      <pc:sldChg chg="modSp">
        <pc:chgData name="Liane Sterrenburg" userId="S::lsterrenburg@davinci.nl::d1bef802-c91e-4218-b9fa-7ba68a388c33" providerId="AD" clId="Web-{C9FD5011-D534-7E69-C796-6948EDFDEB8A}" dt="2020-09-21T18:07:19.116" v="29" actId="20577"/>
        <pc:sldMkLst>
          <pc:docMk/>
          <pc:sldMk cId="251844241" sldId="304"/>
        </pc:sldMkLst>
        <pc:spChg chg="mod">
          <ac:chgData name="Liane Sterrenburg" userId="S::lsterrenburg@davinci.nl::d1bef802-c91e-4218-b9fa-7ba68a388c33" providerId="AD" clId="Web-{C9FD5011-D534-7E69-C796-6948EDFDEB8A}" dt="2020-09-21T18:07:19.116" v="29" actId="20577"/>
          <ac:spMkLst>
            <pc:docMk/>
            <pc:sldMk cId="251844241" sldId="304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52.605" v="129" actId="20577"/>
        <pc:sldMkLst>
          <pc:docMk/>
          <pc:sldMk cId="285589709" sldId="306"/>
        </pc:sldMkLst>
        <pc:spChg chg="mod">
          <ac:chgData name="Liane Sterrenburg" userId="S::lsterrenburg@davinci.nl::d1bef802-c91e-4218-b9fa-7ba68a388c33" providerId="AD" clId="Web-{C9FD5011-D534-7E69-C796-6948EDFDEB8A}" dt="2020-09-21T18:11:52.605" v="129" actId="20577"/>
          <ac:spMkLst>
            <pc:docMk/>
            <pc:sldMk cId="285589709" sldId="306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26:41.305" v="285" actId="20577"/>
        <pc:sldMkLst>
          <pc:docMk/>
          <pc:sldMk cId="1994036825" sldId="307"/>
        </pc:sldMkLst>
        <pc:spChg chg="mod">
          <ac:chgData name="Liane Sterrenburg" userId="S::lsterrenburg@davinci.nl::d1bef802-c91e-4218-b9fa-7ba68a388c33" providerId="AD" clId="Web-{C9FD5011-D534-7E69-C796-6948EDFDEB8A}" dt="2020-09-21T18:26:41.305" v="285" actId="20577"/>
          <ac:spMkLst>
            <pc:docMk/>
            <pc:sldMk cId="1994036825" sldId="307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30.698" v="124" actId="20577"/>
        <pc:sldMkLst>
          <pc:docMk/>
          <pc:sldMk cId="3997926363" sldId="308"/>
        </pc:sldMkLst>
        <pc:spChg chg="mod">
          <ac:chgData name="Liane Sterrenburg" userId="S::lsterrenburg@davinci.nl::d1bef802-c91e-4218-b9fa-7ba68a388c33" providerId="AD" clId="Web-{C9FD5011-D534-7E69-C796-6948EDFDEB8A}" dt="2020-09-21T18:11:30.698" v="124" actId="20577"/>
          <ac:spMkLst>
            <pc:docMk/>
            <pc:sldMk cId="3997926363" sldId="308"/>
            <ac:spMk id="3" creationId="{00000000-0000-0000-0000-000000000000}"/>
          </ac:spMkLst>
        </pc:spChg>
      </pc:sldChg>
      <pc:sldChg chg="addSp delSp modSp">
        <pc:chgData name="Liane Sterrenburg" userId="S::lsterrenburg@davinci.nl::d1bef802-c91e-4218-b9fa-7ba68a388c33" providerId="AD" clId="Web-{C9FD5011-D534-7E69-C796-6948EDFDEB8A}" dt="2020-09-21T19:01:50.727" v="1841" actId="20577"/>
        <pc:sldMkLst>
          <pc:docMk/>
          <pc:sldMk cId="1812255585" sldId="310"/>
        </pc:sldMkLst>
        <pc:spChg chg="mod">
          <ac:chgData name="Liane Sterrenburg" userId="S::lsterrenburg@davinci.nl::d1bef802-c91e-4218-b9fa-7ba68a388c33" providerId="AD" clId="Web-{C9FD5011-D534-7E69-C796-6948EDFDEB8A}" dt="2020-09-21T19:01:50.727" v="1841" actId="20577"/>
          <ac:spMkLst>
            <pc:docMk/>
            <pc:sldMk cId="1812255585" sldId="310"/>
            <ac:spMk id="2" creationId="{00000000-0000-0000-0000-000000000000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13:32.169" v="161"/>
          <ac:spMkLst>
            <pc:docMk/>
            <pc:sldMk cId="1812255585" sldId="310"/>
            <ac:spMk id="3" creationId="{6D3DBC46-E1C3-4293-A018-71D3884C3144}"/>
          </ac:spMkLst>
        </pc:spChg>
      </pc:sldChg>
      <pc:sldChg chg="addSp delSp modSp ord">
        <pc:chgData name="Liane Sterrenburg" userId="S::lsterrenburg@davinci.nl::d1bef802-c91e-4218-b9fa-7ba68a388c33" providerId="AD" clId="Web-{C9FD5011-D534-7E69-C796-6948EDFDEB8A}" dt="2020-09-21T18:45:45.588" v="1504" actId="20577"/>
        <pc:sldMkLst>
          <pc:docMk/>
          <pc:sldMk cId="3559929990" sldId="312"/>
        </pc:sldMkLst>
        <pc:spChg chg="mod">
          <ac:chgData name="Liane Sterrenburg" userId="S::lsterrenburg@davinci.nl::d1bef802-c91e-4218-b9fa-7ba68a388c33" providerId="AD" clId="Web-{C9FD5011-D534-7E69-C796-6948EDFDEB8A}" dt="2020-09-21T18:19:33.158" v="248" actId="20577"/>
          <ac:spMkLst>
            <pc:docMk/>
            <pc:sldMk cId="3559929990" sldId="312"/>
            <ac:spMk id="2" creationId="{00000000-0000-0000-0000-000000000000}"/>
          </ac:spMkLst>
        </pc:spChg>
        <pc:spChg chg="del mod">
          <ac:chgData name="Liane Sterrenburg" userId="S::lsterrenburg@davinci.nl::d1bef802-c91e-4218-b9fa-7ba68a388c33" providerId="AD" clId="Web-{C9FD5011-D534-7E69-C796-6948EDFDEB8A}" dt="2020-09-21T18:26:48.399" v="288"/>
          <ac:spMkLst>
            <pc:docMk/>
            <pc:sldMk cId="3559929990" sldId="312"/>
            <ac:spMk id="3" creationId="{00000000-0000-0000-0000-000000000000}"/>
          </ac:spMkLst>
        </pc:spChg>
        <pc:spChg chg="add mod">
          <ac:chgData name="Liane Sterrenburg" userId="S::lsterrenburg@davinci.nl::d1bef802-c91e-4218-b9fa-7ba68a388c33" providerId="AD" clId="Web-{C9FD5011-D534-7E69-C796-6948EDFDEB8A}" dt="2020-09-21T18:45:45.588" v="1504" actId="20577"/>
          <ac:spMkLst>
            <pc:docMk/>
            <pc:sldMk cId="3559929990" sldId="312"/>
            <ac:spMk id="5" creationId="{7A71BD5D-7244-4963-AC02-A3B5F53C2095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28:19.963" v="305"/>
          <ac:spMkLst>
            <pc:docMk/>
            <pc:sldMk cId="3559929990" sldId="312"/>
            <ac:spMk id="6" creationId="{4616543B-66D8-45E0-801C-BDE53488A1C0}"/>
          </ac:spMkLst>
        </pc:spChg>
        <pc:spChg chg="add del">
          <ac:chgData name="Liane Sterrenburg" userId="S::lsterrenburg@davinci.nl::d1bef802-c91e-4218-b9fa-7ba68a388c33" providerId="AD" clId="Web-{C9FD5011-D534-7E69-C796-6948EDFDEB8A}" dt="2020-09-21T18:28:12.650" v="298"/>
          <ac:spMkLst>
            <pc:docMk/>
            <pc:sldMk cId="3559929990" sldId="312"/>
            <ac:spMk id="7" creationId="{6F8E8564-1A46-4DDF-BD0C-D450E8199D3B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11.899" v="1842" actId="20577"/>
        <pc:sldMkLst>
          <pc:docMk/>
          <pc:sldMk cId="3884102903" sldId="313"/>
        </pc:sldMkLst>
        <pc:spChg chg="mod">
          <ac:chgData name="Liane Sterrenburg" userId="S::lsterrenburg@davinci.nl::d1bef802-c91e-4218-b9fa-7ba68a388c33" providerId="AD" clId="Web-{C9FD5011-D534-7E69-C796-6948EDFDEB8A}" dt="2020-09-21T19:02:11.899" v="1842" actId="20577"/>
          <ac:spMkLst>
            <pc:docMk/>
            <pc:sldMk cId="3884102903" sldId="313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26.305" v="1853" actId="20577"/>
        <pc:sldMkLst>
          <pc:docMk/>
          <pc:sldMk cId="4144591085" sldId="314"/>
        </pc:sldMkLst>
        <pc:spChg chg="mod">
          <ac:chgData name="Liane Sterrenburg" userId="S::lsterrenburg@davinci.nl::d1bef802-c91e-4218-b9fa-7ba68a388c33" providerId="AD" clId="Web-{C9FD5011-D534-7E69-C796-6948EDFDEB8A}" dt="2020-09-21T19:02:26.305" v="1853" actId="20577"/>
          <ac:spMkLst>
            <pc:docMk/>
            <pc:sldMk cId="4144591085" sldId="314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18:00.813" v="202"/>
        <pc:sldMkLst>
          <pc:docMk/>
          <pc:sldMk cId="2834613572" sldId="316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9:04:38.432" v="1856" actId="20577"/>
        <pc:sldMkLst>
          <pc:docMk/>
          <pc:sldMk cId="1073689618" sldId="317"/>
        </pc:sldMkLst>
        <pc:spChg chg="mod">
          <ac:chgData name="Liane Sterrenburg" userId="S::lsterrenburg@davinci.nl::d1bef802-c91e-4218-b9fa-7ba68a388c33" providerId="AD" clId="Web-{C9FD5011-D534-7E69-C796-6948EDFDEB8A}" dt="2020-09-21T19:04:38.432" v="1856" actId="20577"/>
          <ac:spMkLst>
            <pc:docMk/>
            <pc:sldMk cId="1073689618" sldId="317"/>
            <ac:spMk id="2" creationId="{00000000-0000-0000-0000-000000000000}"/>
          </ac:spMkLst>
        </pc:spChg>
      </pc:sldChg>
      <pc:sldChg chg="del">
        <pc:chgData name="Liane Sterrenburg" userId="S::lsterrenburg@davinci.nl::d1bef802-c91e-4218-b9fa-7ba68a388c33" providerId="AD" clId="Web-{C9FD5011-D534-7E69-C796-6948EDFDEB8A}" dt="2020-09-21T18:10:31.494" v="100"/>
        <pc:sldMkLst>
          <pc:docMk/>
          <pc:sldMk cId="1696108232" sldId="317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8:16:45.546" v="199"/>
        <pc:sldMkLst>
          <pc:docMk/>
          <pc:sldMk cId="591704627" sldId="318"/>
        </pc:sldMkLst>
        <pc:spChg chg="mod">
          <ac:chgData name="Liane Sterrenburg" userId="S::lsterrenburg@davinci.nl::d1bef802-c91e-4218-b9fa-7ba68a388c33" providerId="AD" clId="Web-{C9FD5011-D534-7E69-C796-6948EDFDEB8A}" dt="2020-09-21T18:16:35.859" v="198" actId="20577"/>
          <ac:spMkLst>
            <pc:docMk/>
            <pc:sldMk cId="591704627" sldId="318"/>
            <ac:spMk id="2" creationId="{00000000-0000-0000-0000-000000000000}"/>
          </ac:spMkLst>
        </pc:spChg>
      </pc:sldChg>
      <pc:sldChg chg="add replId">
        <pc:chgData name="Liane Sterrenburg" userId="S::lsterrenburg@davinci.nl::d1bef802-c91e-4218-b9fa-7ba68a388c33" providerId="AD" clId="Web-{C9FD5011-D534-7E69-C796-6948EDFDEB8A}" dt="2020-09-21T18:16:53.781" v="200"/>
        <pc:sldMkLst>
          <pc:docMk/>
          <pc:sldMk cId="1945044334" sldId="319"/>
        </pc:sldMkLst>
      </pc:sldChg>
      <pc:sldChg chg="modSp add del replId">
        <pc:chgData name="Liane Sterrenburg" userId="S::lsterrenburg@davinci.nl::d1bef802-c91e-4218-b9fa-7ba68a388c33" providerId="AD" clId="Web-{C9FD5011-D534-7E69-C796-6948EDFDEB8A}" dt="2020-09-21T18:18:51.111" v="237"/>
        <pc:sldMkLst>
          <pc:docMk/>
          <pc:sldMk cId="991069569" sldId="320"/>
        </pc:sldMkLst>
        <pc:spChg chg="mod">
          <ac:chgData name="Liane Sterrenburg" userId="S::lsterrenburg@davinci.nl::d1bef802-c91e-4218-b9fa-7ba68a388c33" providerId="AD" clId="Web-{C9FD5011-D534-7E69-C796-6948EDFDEB8A}" dt="2020-09-21T18:18:40.736" v="234" actId="20577"/>
          <ac:spMkLst>
            <pc:docMk/>
            <pc:sldMk cId="991069569" sldId="320"/>
            <ac:spMk id="3" creationId="{00000000-0000-0000-0000-000000000000}"/>
          </ac:spMkLst>
        </pc:spChg>
      </pc:sldChg>
      <pc:sldChg chg="addSp modSp add replId">
        <pc:chgData name="Liane Sterrenburg" userId="S::lsterrenburg@davinci.nl::d1bef802-c91e-4218-b9fa-7ba68a388c33" providerId="AD" clId="Web-{C9FD5011-D534-7E69-C796-6948EDFDEB8A}" dt="2020-09-21T18:45:22.493" v="1503" actId="1076"/>
        <pc:sldMkLst>
          <pc:docMk/>
          <pc:sldMk cId="3659930483" sldId="320"/>
        </pc:sldMkLst>
        <pc:spChg chg="mod">
          <ac:chgData name="Liane Sterrenburg" userId="S::lsterrenburg@davinci.nl::d1bef802-c91e-4218-b9fa-7ba68a388c33" providerId="AD" clId="Web-{C9FD5011-D534-7E69-C796-6948EDFDEB8A}" dt="2020-09-21T18:45:22.493" v="1503" actId="1076"/>
          <ac:spMkLst>
            <pc:docMk/>
            <pc:sldMk cId="3659930483" sldId="320"/>
            <ac:spMk id="5" creationId="{7A71BD5D-7244-4963-AC02-A3B5F53C2095}"/>
          </ac:spMkLst>
        </pc:spChg>
        <pc:graphicFrameChg chg="add mod modGraphic">
          <ac:chgData name="Liane Sterrenburg" userId="S::lsterrenburg@davinci.nl::d1bef802-c91e-4218-b9fa-7ba68a388c33" providerId="AD" clId="Web-{C9FD5011-D534-7E69-C796-6948EDFDEB8A}" dt="2020-09-21T18:44:53.524" v="1493" actId="1076"/>
          <ac:graphicFrameMkLst>
            <pc:docMk/>
            <pc:sldMk cId="3659930483" sldId="320"/>
            <ac:graphicFrameMk id="3" creationId="{6A0BAABB-8E1A-49B6-88F2-608CE8A224BE}"/>
          </ac:graphicFrameMkLst>
        </pc:graphicFrameChg>
      </pc:sldChg>
      <pc:sldChg chg="addSp delSp modSp add mod replId setBg">
        <pc:chgData name="Liane Sterrenburg" userId="S::lsterrenburg@davinci.nl::d1bef802-c91e-4218-b9fa-7ba68a388c33" providerId="AD" clId="Web-{C9FD5011-D534-7E69-C796-6948EDFDEB8A}" dt="2020-09-21T18:55:46.237" v="1838"/>
        <pc:sldMkLst>
          <pc:docMk/>
          <pc:sldMk cId="2367120406" sldId="321"/>
        </pc:sldMkLst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2" creationId="{00000000-0000-0000-0000-000000000000}"/>
          </ac:spMkLst>
        </pc:spChg>
        <pc:spChg chg="add mod or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4" creationId="{2F116DAD-D991-41E0-946B-826CA12271B3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5" creationId="{7A71BD5D-7244-4963-AC02-A3B5F53C2095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1" creationId="{5E39A796-BE83-48B1-B33F-35C4A32AAB57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3" creationId="{72F84B47-E267-4194-8194-831DB7B5547F}"/>
          </ac:spMkLst>
        </pc:spChg>
        <pc:graphicFrameChg chg="del">
          <ac:chgData name="Liane Sterrenburg" userId="S::lsterrenburg@davinci.nl::d1bef802-c91e-4218-b9fa-7ba68a388c33" providerId="AD" clId="Web-{C9FD5011-D534-7E69-C796-6948EDFDEB8A}" dt="2020-09-21T18:46:04.416" v="1508"/>
          <ac:graphicFrameMkLst>
            <pc:docMk/>
            <pc:sldMk cId="2367120406" sldId="321"/>
            <ac:graphicFrameMk id="3" creationId="{6A0BAABB-8E1A-49B6-88F2-608CE8A224BE}"/>
          </ac:graphicFrameMkLst>
        </pc:graphicFrameChg>
        <pc:picChg chg="add mod">
          <ac:chgData name="Liane Sterrenburg" userId="S::lsterrenburg@davinci.nl::d1bef802-c91e-4218-b9fa-7ba68a388c33" providerId="AD" clId="Web-{C9FD5011-D534-7E69-C796-6948EDFDEB8A}" dt="2020-09-21T18:55:46.237" v="1838"/>
          <ac:picMkLst>
            <pc:docMk/>
            <pc:sldMk cId="2367120406" sldId="321"/>
            <ac:picMk id="6" creationId="{A35B7E5E-7363-4976-A0F4-DF2512DB3F9C}"/>
          </ac:picMkLst>
        </pc:picChg>
      </pc:sldChg>
      <pc:sldChg chg="add replId">
        <pc:chgData name="Liane Sterrenburg" userId="S::lsterrenburg@davinci.nl::d1bef802-c91e-4218-b9fa-7ba68a388c33" providerId="AD" clId="Web-{C9FD5011-D534-7E69-C796-6948EDFDEB8A}" dt="2020-09-21T18:55:24.268" v="1830"/>
        <pc:sldMkLst>
          <pc:docMk/>
          <pc:sldMk cId="3413353177" sldId="3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2B735-1D9A-45AD-8878-BF3A643C51D4}" type="datetimeFigureOut">
              <a:rPr lang="nl-NL" smtClean="0"/>
              <a:t>31-3-2021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DC70-C76B-4086-9F3D-2D0EE7C61D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741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/>
              <a:t>Voortgang Roos</a:t>
            </a: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243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smtClean="0"/>
              <a:t>Voortgang Roos</a:t>
            </a:r>
            <a:endParaRPr lang="nl-NL" sz="1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611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FCE7D-A9AA-433E-BCFB-FD0D0AD562A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6841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FCE7D-A9AA-433E-BCFB-FD0D0AD562A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018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7641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9159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7251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-Kies een foto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E06A-AB36-4262-A933-D2D54C58D2EE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669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D1C49-1C46-49F4-8524-2AE7B28EE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213200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8A410B-9BD8-459B-A5C9-E569C956D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3628800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3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9254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10515600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62636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3024129"/>
            <a:ext cx="10514453" cy="46329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1825199"/>
            <a:ext cx="10515600" cy="114152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9786" y="3505993"/>
            <a:ext cx="10514453" cy="261032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37858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5157787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25200"/>
            <a:ext cx="5183188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58649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200"/>
            <a:ext cx="5157787" cy="42016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6160"/>
            <a:ext cx="5157787" cy="380979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77440"/>
            <a:ext cx="5183188" cy="381222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DC601E99-9497-4178-A2EB-E175A14E24C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172200" y="1825200"/>
            <a:ext cx="5182040" cy="414738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81011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01341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bla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7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7" cy="685799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41781" y="230975"/>
            <a:ext cx="9326827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467" y="1556793"/>
            <a:ext cx="10286933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31-3-2021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206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D926144-5588-465D-81DA-2A0058E14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F7FD58-FB91-411B-A3ED-8E78372DD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9665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4" r:id="rId2"/>
    <p:sldLayoutId id="2147483666" r:id="rId3"/>
    <p:sldLayoutId id="2147483667" r:id="rId4"/>
    <p:sldLayoutId id="2147483668" r:id="rId5"/>
    <p:sldLayoutId id="2147483669" r:id="rId6"/>
    <p:sldLayoutId id="2147483665" r:id="rId7"/>
    <p:sldLayoutId id="214748367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rgbClr val="00A78E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rkvormen.info/werkvorm/aandacht-luister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Omgaan met ouders/verzorgers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Pedagogiek 4</a:t>
            </a:r>
          </a:p>
          <a:p>
            <a:r>
              <a:rPr lang="nl-NL" dirty="0" smtClean="0"/>
              <a:t>PW/GPM cohort 20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 descr="Afbeeldingsresultaat voor te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485" y="4293704"/>
            <a:ext cx="4590072" cy="221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0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Inhoud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99675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1.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Contact 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maken ​</a:t>
            </a:r>
          </a:p>
          <a:p>
            <a:r>
              <a:rPr lang="nl-NL" sz="2400" dirty="0">
                <a:latin typeface="Segoe UI" panose="020B0502040204020203" pitchFamily="34" charset="0"/>
              </a:rPr>
              <a:t>​2. Gesprekken voeren met ouders / ouders met </a:t>
            </a:r>
            <a:r>
              <a:rPr lang="nl-NL" sz="2400" dirty="0" err="1">
                <a:latin typeface="Segoe UI" panose="020B0502040204020203" pitchFamily="34" charset="0"/>
              </a:rPr>
              <a:t>taalbarriere</a:t>
            </a:r>
            <a:r>
              <a:rPr lang="nl-NL" sz="2400" dirty="0">
                <a:latin typeface="Segoe UI" panose="020B0502040204020203" pitchFamily="34" charset="0"/>
              </a:rPr>
              <a:t> </a:t>
            </a: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3. Gesprek voeren met ouders (overdracht, tactvol/moeilijk)</a:t>
            </a: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4. 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Alledaagse gesprekken Gespreksvormen/-vaardigheden</a:t>
            </a: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5. Gespreksvormen/gespreksvaardigheden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​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6. Interculturele communicatie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7. Assertiviteit </a:t>
            </a:r>
          </a:p>
          <a:p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​8. Conflicten </a:t>
            </a:r>
            <a:r>
              <a:rPr lang="nl-NL" sz="2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en </a:t>
            </a:r>
            <a:r>
              <a:rPr lang="nl-NL" sz="2400" dirty="0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</a:rPr>
              <a:t>agressie</a:t>
            </a:r>
            <a:endParaRPr lang="nl-NL" sz="24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Doelen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11064829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verdiept je in verschillende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gesprekstypes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technieken</a:t>
            </a:r>
            <a:endParaRPr lang="nl-NL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oefent </a:t>
            </a:r>
            <a:r>
              <a:rPr lang="nl-NL" sz="2400" b="1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gesprekstechnieken</a:t>
            </a:r>
            <a:endParaRPr lang="nl-NL" sz="2400" b="1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0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Segoe UI" panose="020B0502040204020203" pitchFamily="34" charset="0"/>
              </a:rPr>
              <a:t>Gesprekken voeren met </a:t>
            </a:r>
            <a:r>
              <a:rPr lang="nl-NL" dirty="0" smtClean="0">
                <a:latin typeface="Segoe UI" panose="020B0502040204020203" pitchFamily="34" charset="0"/>
              </a:rPr>
              <a:t>ouders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59493" y="1660031"/>
            <a:ext cx="10286933" cy="45693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Les 2 Gesprekken voeren met ouders/ Gesprekken voeren met ouders met een taalbarrière (niv 4)</a:t>
            </a:r>
          </a:p>
          <a:p>
            <a:pPr marL="792163" lvl="3" indent="-342900"/>
            <a:r>
              <a:rPr lang="nl-NL" dirty="0" smtClean="0"/>
              <a:t>Luistervaardigheden</a:t>
            </a:r>
          </a:p>
          <a:p>
            <a:r>
              <a:rPr lang="nl-NL" dirty="0" smtClean="0"/>
              <a:t>Les 3 Tactvolle gesprekken en overdracht</a:t>
            </a:r>
          </a:p>
          <a:p>
            <a:pPr marL="520700" lvl="1" indent="-342900"/>
            <a:r>
              <a:rPr lang="nl-NL" dirty="0" smtClean="0"/>
              <a:t>Gesprekskenmerken</a:t>
            </a:r>
          </a:p>
          <a:p>
            <a:pPr marL="520700" lvl="1" indent="-342900"/>
            <a:r>
              <a:rPr lang="nl-NL" dirty="0" smtClean="0"/>
              <a:t>Gespreksvaardigheden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095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 2 Gesprekken voeren met </a:t>
            </a:r>
            <a:r>
              <a:rPr lang="nl-NL" dirty="0" smtClean="0"/>
              <a:t>ouders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59493" y="1660031"/>
            <a:ext cx="10286933" cy="45693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i="1" dirty="0" smtClean="0"/>
              <a:t>Hoofdstuk 4 boek Communicatie</a:t>
            </a:r>
          </a:p>
          <a:p>
            <a:endParaRPr lang="nl-NL" u="sng" dirty="0" smtClean="0"/>
          </a:p>
          <a:p>
            <a:pPr lvl="0">
              <a:lnSpc>
                <a:spcPct val="110000"/>
              </a:lnSpc>
              <a:spcAft>
                <a:spcPts val="0"/>
              </a:spcAft>
            </a:pPr>
            <a:r>
              <a:rPr lang="nl-NL" sz="1800" dirty="0" smtClean="0">
                <a:latin typeface="Verdana" panose="020B0604030504040204" pitchFamily="34" charset="0"/>
                <a:ea typeface="Times New Roman" panose="02020603050405020304" pitchFamily="18" charset="0"/>
              </a:rPr>
              <a:t>4.2  Luisteren </a:t>
            </a:r>
            <a:r>
              <a:rPr lang="nl-NL" sz="1800" dirty="0">
                <a:latin typeface="Verdana" panose="020B0604030504040204" pitchFamily="34" charset="0"/>
                <a:ea typeface="Times New Roman" panose="02020603050405020304" pitchFamily="18" charset="0"/>
              </a:rPr>
              <a:t>belangrijkste communicatie activiteit  </a:t>
            </a:r>
          </a:p>
          <a:p>
            <a:pPr lvl="0">
              <a:lnSpc>
                <a:spcPct val="110000"/>
              </a:lnSpc>
              <a:spcAft>
                <a:spcPts val="0"/>
              </a:spcAft>
            </a:pPr>
            <a:r>
              <a:rPr lang="nl-NL" sz="1800" dirty="0">
                <a:latin typeface="Verdana" panose="020B0604030504040204" pitchFamily="34" charset="0"/>
              </a:rPr>
              <a:t>4.3 Vormen van niet-luisteren</a:t>
            </a:r>
          </a:p>
          <a:p>
            <a:pPr lvl="0">
              <a:lnSpc>
                <a:spcPct val="110000"/>
              </a:lnSpc>
              <a:spcAft>
                <a:spcPts val="0"/>
              </a:spcAft>
            </a:pPr>
            <a:r>
              <a:rPr lang="nl-NL" sz="1800" dirty="0">
                <a:latin typeface="Verdana" panose="020B0604030504040204" pitchFamily="34" charset="0"/>
              </a:rPr>
              <a:t>4.4 Belang van luisteren</a:t>
            </a:r>
          </a:p>
          <a:p>
            <a:pPr lvl="0">
              <a:lnSpc>
                <a:spcPct val="110000"/>
              </a:lnSpc>
              <a:spcAft>
                <a:spcPts val="0"/>
              </a:spcAft>
            </a:pPr>
            <a:r>
              <a:rPr lang="nl-NL" sz="1800" dirty="0">
                <a:latin typeface="Verdana" panose="020B0604030504040204" pitchFamily="34" charset="0"/>
              </a:rPr>
              <a:t>4.5 Luisterdoelen</a:t>
            </a:r>
          </a:p>
          <a:p>
            <a:pPr lvl="0">
              <a:lnSpc>
                <a:spcPct val="110000"/>
              </a:lnSpc>
              <a:spcAft>
                <a:spcPts val="0"/>
              </a:spcAft>
            </a:pPr>
            <a:r>
              <a:rPr lang="nl-NL" sz="1800" dirty="0">
                <a:latin typeface="Verdana" panose="020B0604030504040204" pitchFamily="34" charset="0"/>
              </a:rPr>
              <a:t>4.6 Luistervaardigheden</a:t>
            </a:r>
          </a:p>
          <a:p>
            <a:pPr lvl="0">
              <a:lnSpc>
                <a:spcPct val="110000"/>
              </a:lnSpc>
              <a:spcAft>
                <a:spcPts val="0"/>
              </a:spcAft>
            </a:pPr>
            <a:r>
              <a:rPr lang="nl-NL" sz="1800" dirty="0">
                <a:latin typeface="Verdana" panose="020B0604030504040204" pitchFamily="34" charset="0"/>
              </a:rPr>
              <a:t>4.7 Aandachtspunten bij effectief luisteren</a:t>
            </a:r>
          </a:p>
        </p:txBody>
      </p:sp>
    </p:spTree>
    <p:extLst>
      <p:ext uri="{BB962C8B-B14F-4D97-AF65-F5344CB8AC3E}">
        <p14:creationId xmlns:p14="http://schemas.microsoft.com/office/powerpoint/2010/main" val="174869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</a:t>
            </a:r>
            <a:r>
              <a:rPr lang="nl-NL" dirty="0" smtClean="0"/>
              <a:t>uisteren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022926" y="2179712"/>
            <a:ext cx="103076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Wat </a:t>
            </a:r>
            <a:r>
              <a:rPr lang="nl-NL" sz="2400" dirty="0" smtClean="0"/>
              <a:t>weet jij </a:t>
            </a:r>
            <a:r>
              <a:rPr lang="nl-NL" sz="2400" dirty="0"/>
              <a:t>over ‘luisteren’?</a:t>
            </a:r>
          </a:p>
          <a:p>
            <a:endParaRPr lang="nl-NL" sz="2400" dirty="0" smtClean="0"/>
          </a:p>
          <a:p>
            <a:r>
              <a:rPr lang="nl-NL" sz="2400" dirty="0" smtClean="0"/>
              <a:t>- Schrijf zo veel mogelijk woorden op die voor jou met luisteren te maken hebben</a:t>
            </a:r>
          </a:p>
        </p:txBody>
      </p:sp>
    </p:spTree>
    <p:extLst>
      <p:ext uri="{BB962C8B-B14F-4D97-AF65-F5344CB8AC3E}">
        <p14:creationId xmlns:p14="http://schemas.microsoft.com/office/powerpoint/2010/main" val="26512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</a:t>
            </a:r>
            <a:r>
              <a:rPr lang="nl-NL" dirty="0" smtClean="0"/>
              <a:t>uisteren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022926" y="2179712"/>
            <a:ext cx="108269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Werkvorm </a:t>
            </a:r>
            <a:r>
              <a:rPr lang="nl-NL" sz="2400" dirty="0" smtClean="0">
                <a:hlinkClick r:id="rId3"/>
              </a:rPr>
              <a:t> Aandacht &amp; Luisteren</a:t>
            </a:r>
            <a:endParaRPr lang="nl-NL" sz="2400" dirty="0" smtClean="0"/>
          </a:p>
          <a:p>
            <a:endParaRPr lang="nl-NL" sz="2400" dirty="0"/>
          </a:p>
          <a:p>
            <a:r>
              <a:rPr lang="nl-NL" sz="2400" dirty="0" smtClean="0"/>
              <a:t>Met de groep, de link hierboven is voor de docent, de studenten laten zich instrueren</a:t>
            </a:r>
          </a:p>
        </p:txBody>
      </p:sp>
    </p:spTree>
    <p:extLst>
      <p:ext uri="{BB962C8B-B14F-4D97-AF65-F5344CB8AC3E}">
        <p14:creationId xmlns:p14="http://schemas.microsoft.com/office/powerpoint/2010/main" val="184244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</a:t>
            </a:r>
            <a:r>
              <a:rPr lang="nl-NL" dirty="0" smtClean="0"/>
              <a:t>uisteren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022926" y="2179712"/>
            <a:ext cx="105882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Bespreek: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Hoe belangrijk is het voor ouders dat er echt en goed naar hen geluisterd wordt?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En hoe is dat voor ouders met een taalbarrière denk jij?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Wat kun jij daar als (G)</a:t>
            </a:r>
            <a:r>
              <a:rPr lang="nl-NL" sz="2400" dirty="0" err="1" smtClean="0"/>
              <a:t>PM’er</a:t>
            </a:r>
            <a:r>
              <a:rPr lang="nl-NL" sz="2400" dirty="0" smtClean="0"/>
              <a:t> in betekenen?</a:t>
            </a:r>
          </a:p>
        </p:txBody>
      </p:sp>
    </p:spTree>
    <p:extLst>
      <p:ext uri="{BB962C8B-B14F-4D97-AF65-F5344CB8AC3E}">
        <p14:creationId xmlns:p14="http://schemas.microsoft.com/office/powerpoint/2010/main" val="40542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</a:t>
            </a:r>
            <a:r>
              <a:rPr lang="nl-NL" dirty="0" smtClean="0"/>
              <a:t>uisteren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022926" y="2179712"/>
            <a:ext cx="710412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Lees hoofdstuk 4.6 Luistervaardigheden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Welke vaardigheden beheers jij al?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Welke zouden er nog meer aandacht mogen krijgen?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Hoe ga je dit inzetten bij je BPV-opdracht?</a:t>
            </a:r>
          </a:p>
        </p:txBody>
      </p:sp>
    </p:spTree>
    <p:extLst>
      <p:ext uri="{BB962C8B-B14F-4D97-AF65-F5344CB8AC3E}">
        <p14:creationId xmlns:p14="http://schemas.microsoft.com/office/powerpoint/2010/main" val="216284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corporate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2" ma:contentTypeDescription="Create a new document." ma:contentTypeScope="" ma:versionID="5642de78b9ee92951c6dbef3095d9ddd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c47a68b63eb6d3bc4d0d8af452b6b7b4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8370CC-8AF3-4E85-911D-3C7AD1FAAE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92BA65-59A8-4511-A0AA-14112AE262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3AAC8F-903D-4F48-B309-C4EB3B4EEDD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e88b579-0995-42e4-96ef-e06a7a57ddf9"/>
    <ds:schemaRef ds:uri="http://purl.org/dc/terms/"/>
    <ds:schemaRef ds:uri="baa8c48b-5f73-4068-bac6-831706ff2ad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20629</TotalTime>
  <Words>278</Words>
  <Application>Microsoft Office PowerPoint</Application>
  <PresentationFormat>Breedbeeld</PresentationFormat>
  <Paragraphs>64</Paragraphs>
  <Slides>9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Segoe UI</vt:lpstr>
      <vt:lpstr>Times New Roman</vt:lpstr>
      <vt:lpstr>Verdana</vt:lpstr>
      <vt:lpstr>Template corporate</vt:lpstr>
      <vt:lpstr>Omgaan met ouders/verzorgers</vt:lpstr>
      <vt:lpstr>Inhoud</vt:lpstr>
      <vt:lpstr>Doelen</vt:lpstr>
      <vt:lpstr>Gesprekken voeren met ouders</vt:lpstr>
      <vt:lpstr>Les 2 Gesprekken voeren met ouders</vt:lpstr>
      <vt:lpstr>Luisteren</vt:lpstr>
      <vt:lpstr>Luisteren</vt:lpstr>
      <vt:lpstr>Luisteren</vt:lpstr>
      <vt:lpstr>Luisteren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Nicolien</dc:creator>
  <cp:lastModifiedBy>Liane Sterrenburg</cp:lastModifiedBy>
  <cp:revision>520</cp:revision>
  <dcterms:created xsi:type="dcterms:W3CDTF">2017-08-11T14:21:04Z</dcterms:created>
  <dcterms:modified xsi:type="dcterms:W3CDTF">2021-03-31T13:04:24Z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