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10"/>
  </p:notesMasterIdLst>
  <p:sldIdLst>
    <p:sldId id="300" r:id="rId5"/>
    <p:sldId id="257" r:id="rId6"/>
    <p:sldId id="400" r:id="rId7"/>
    <p:sldId id="301" r:id="rId8"/>
    <p:sldId id="40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9F9E"/>
    <a:srgbClr val="1EB7CE"/>
    <a:srgbClr val="7F807F"/>
    <a:srgbClr val="00A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B9625-6494-E248-AAED-3324BAC2B41E}" v="134" dt="2021-03-03T13:07:35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8321" autoAdjust="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ne Sterrenburg" userId="d1bef802-c91e-4218-b9fa-7ba68a388c33" providerId="ADAL" clId="{796B6575-CF12-704F-BE6A-6B4FC10960E6}"/>
    <pc:docChg chg="custSel addSld modSld sldOrd">
      <pc:chgData name="Liane Sterrenburg" userId="d1bef802-c91e-4218-b9fa-7ba68a388c33" providerId="ADAL" clId="{796B6575-CF12-704F-BE6A-6B4FC10960E6}" dt="2020-09-22T09:27:13.875" v="477" actId="20577"/>
      <pc:docMkLst>
        <pc:docMk/>
      </pc:docMkLst>
      <pc:sldChg chg="modSp">
        <pc:chgData name="Liane Sterrenburg" userId="d1bef802-c91e-4218-b9fa-7ba68a388c33" providerId="ADAL" clId="{796B6575-CF12-704F-BE6A-6B4FC10960E6}" dt="2020-09-22T09:20:35.877" v="84" actId="14100"/>
        <pc:sldMkLst>
          <pc:docMk/>
          <pc:sldMk cId="2414402089" sldId="315"/>
        </pc:sldMkLst>
        <pc:spChg chg="mod">
          <ac:chgData name="Liane Sterrenburg" userId="d1bef802-c91e-4218-b9fa-7ba68a388c33" providerId="ADAL" clId="{796B6575-CF12-704F-BE6A-6B4FC10960E6}" dt="2020-09-22T09:20:05.880" v="18" actId="20577"/>
          <ac:spMkLst>
            <pc:docMk/>
            <pc:sldMk cId="2414402089" sldId="315"/>
            <ac:spMk id="2" creationId="{00000000-0000-0000-0000-000000000000}"/>
          </ac:spMkLst>
        </pc:spChg>
        <pc:spChg chg="mod">
          <ac:chgData name="Liane Sterrenburg" userId="d1bef802-c91e-4218-b9fa-7ba68a388c33" providerId="ADAL" clId="{796B6575-CF12-704F-BE6A-6B4FC10960E6}" dt="2020-09-22T09:20:35.877" v="84" actId="14100"/>
          <ac:spMkLst>
            <pc:docMk/>
            <pc:sldMk cId="2414402089" sldId="315"/>
            <ac:spMk id="3" creationId="{00000000-0000-0000-0000-000000000000}"/>
          </ac:spMkLst>
        </pc:spChg>
      </pc:sldChg>
      <pc:sldChg chg="ord">
        <pc:chgData name="Liane Sterrenburg" userId="d1bef802-c91e-4218-b9fa-7ba68a388c33" providerId="ADAL" clId="{796B6575-CF12-704F-BE6A-6B4FC10960E6}" dt="2020-09-22T09:23:02.938" v="86" actId="1076"/>
        <pc:sldMkLst>
          <pc:docMk/>
          <pc:sldMk cId="3413353177" sldId="322"/>
        </pc:sldMkLst>
      </pc:sldChg>
      <pc:sldChg chg="modSp new">
        <pc:chgData name="Liane Sterrenburg" userId="d1bef802-c91e-4218-b9fa-7ba68a388c33" providerId="ADAL" clId="{796B6575-CF12-704F-BE6A-6B4FC10960E6}" dt="2020-09-22T09:27:13.875" v="477" actId="20577"/>
        <pc:sldMkLst>
          <pc:docMk/>
          <pc:sldMk cId="1110559420" sldId="323"/>
        </pc:sldMkLst>
        <pc:spChg chg="mod">
          <ac:chgData name="Liane Sterrenburg" userId="d1bef802-c91e-4218-b9fa-7ba68a388c33" providerId="ADAL" clId="{796B6575-CF12-704F-BE6A-6B4FC10960E6}" dt="2020-09-22T09:23:12.364" v="96" actId="20577"/>
          <ac:spMkLst>
            <pc:docMk/>
            <pc:sldMk cId="1110559420" sldId="323"/>
            <ac:spMk id="2" creationId="{B216D48B-5818-1643-8E6A-8EFD7A1CF9A1}"/>
          </ac:spMkLst>
        </pc:spChg>
        <pc:spChg chg="mod">
          <ac:chgData name="Liane Sterrenburg" userId="d1bef802-c91e-4218-b9fa-7ba68a388c33" providerId="ADAL" clId="{796B6575-CF12-704F-BE6A-6B4FC10960E6}" dt="2020-09-22T09:27:13.875" v="477" actId="20577"/>
          <ac:spMkLst>
            <pc:docMk/>
            <pc:sldMk cId="1110559420" sldId="323"/>
            <ac:spMk id="3" creationId="{BE70C68C-7D74-6141-BF89-4C6CF904C750}"/>
          </ac:spMkLst>
        </pc:spChg>
      </pc:sldChg>
    </pc:docChg>
  </pc:docChgLst>
  <pc:docChgLst>
    <pc:chgData name="Liane Sterrenburg" userId="d1bef802-c91e-4218-b9fa-7ba68a388c33" providerId="ADAL" clId="{889B9625-6494-E248-AAED-3324BAC2B41E}"/>
    <pc:docChg chg="custSel modSld">
      <pc:chgData name="Liane Sterrenburg" userId="d1bef802-c91e-4218-b9fa-7ba68a388c33" providerId="ADAL" clId="{889B9625-6494-E248-AAED-3324BAC2B41E}" dt="2021-03-03T13:07:35.156" v="133" actId="20577"/>
      <pc:docMkLst>
        <pc:docMk/>
      </pc:docMkLst>
      <pc:sldChg chg="modSp">
        <pc:chgData name="Liane Sterrenburg" userId="d1bef802-c91e-4218-b9fa-7ba68a388c33" providerId="ADAL" clId="{889B9625-6494-E248-AAED-3324BAC2B41E}" dt="2021-03-03T13:07:13.698" v="124" actId="20577"/>
        <pc:sldMkLst>
          <pc:docMk/>
          <pc:sldMk cId="3617874342" sldId="360"/>
        </pc:sldMkLst>
        <pc:spChg chg="mod">
          <ac:chgData name="Liane Sterrenburg" userId="d1bef802-c91e-4218-b9fa-7ba68a388c33" providerId="ADAL" clId="{889B9625-6494-E248-AAED-3324BAC2B41E}" dt="2021-03-03T13:07:13.698" v="124" actId="20577"/>
          <ac:spMkLst>
            <pc:docMk/>
            <pc:sldMk cId="3617874342" sldId="360"/>
            <ac:spMk id="3" creationId="{00000000-0000-0000-0000-000000000000}"/>
          </ac:spMkLst>
        </pc:spChg>
      </pc:sldChg>
      <pc:sldChg chg="modSp">
        <pc:chgData name="Liane Sterrenburg" userId="d1bef802-c91e-4218-b9fa-7ba68a388c33" providerId="ADAL" clId="{889B9625-6494-E248-AAED-3324BAC2B41E}" dt="2021-03-03T13:07:35.156" v="133" actId="20577"/>
        <pc:sldMkLst>
          <pc:docMk/>
          <pc:sldMk cId="740570820" sldId="361"/>
        </pc:sldMkLst>
        <pc:spChg chg="mod">
          <ac:chgData name="Liane Sterrenburg" userId="d1bef802-c91e-4218-b9fa-7ba68a388c33" providerId="ADAL" clId="{889B9625-6494-E248-AAED-3324BAC2B41E}" dt="2021-03-03T13:07:35.156" v="133" actId="20577"/>
          <ac:spMkLst>
            <pc:docMk/>
            <pc:sldMk cId="740570820" sldId="361"/>
            <ac:spMk id="3" creationId="{00000000-0000-0000-0000-000000000000}"/>
          </ac:spMkLst>
        </pc:spChg>
      </pc:sldChg>
    </pc:docChg>
  </pc:docChgLst>
  <pc:docChgLst>
    <pc:chgData name="Liane Sterrenburg" userId="S::lsterrenburg@davinci.nl::d1bef802-c91e-4218-b9fa-7ba68a388c33" providerId="AD" clId="Web-{C9FD5011-D534-7E69-C796-6948EDFDEB8A}"/>
    <pc:docChg chg="addSld delSld modSld sldOrd">
      <pc:chgData name="Liane Sterrenburg" userId="S::lsterrenburg@davinci.nl::d1bef802-c91e-4218-b9fa-7ba68a388c33" providerId="AD" clId="Web-{C9FD5011-D534-7E69-C796-6948EDFDEB8A}" dt="2020-09-21T19:04:38.432" v="1856" actId="20577"/>
      <pc:docMkLst>
        <pc:docMk/>
      </pc:docMkLst>
      <pc:sldChg chg="modSp">
        <pc:chgData name="Liane Sterrenburg" userId="S::lsterrenburg@davinci.nl::d1bef802-c91e-4218-b9fa-7ba68a388c33" providerId="AD" clId="Web-{C9FD5011-D534-7E69-C796-6948EDFDEB8A}" dt="2020-09-21T18:06:11.928" v="10" actId="20577"/>
        <pc:sldMkLst>
          <pc:docMk/>
          <pc:sldMk cId="3535909051" sldId="301"/>
        </pc:sldMkLst>
        <pc:spChg chg="mod">
          <ac:chgData name="Liane Sterrenburg" userId="S::lsterrenburg@davinci.nl::d1bef802-c91e-4218-b9fa-7ba68a388c33" providerId="AD" clId="Web-{C9FD5011-D534-7E69-C796-6948EDFDEB8A}" dt="2020-09-21T18:06:11.928" v="10" actId="20577"/>
          <ac:spMkLst>
            <pc:docMk/>
            <pc:sldMk cId="3535909051" sldId="301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07:39.367" v="37" actId="20577"/>
        <pc:sldMkLst>
          <pc:docMk/>
          <pc:sldMk cId="910562589" sldId="302"/>
        </pc:sldMkLst>
        <pc:spChg chg="mod">
          <ac:chgData name="Liane Sterrenburg" userId="S::lsterrenburg@davinci.nl::d1bef802-c91e-4218-b9fa-7ba68a388c33" providerId="AD" clId="Web-{C9FD5011-D534-7E69-C796-6948EDFDEB8A}" dt="2020-09-21T18:04:09.098" v="1" actId="20577"/>
          <ac:spMkLst>
            <pc:docMk/>
            <pc:sldMk cId="910562589" sldId="302"/>
            <ac:spMk id="2" creationId="{00000000-0000-0000-0000-000000000000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07:39.367" v="37" actId="20577"/>
          <ac:spMkLst>
            <pc:docMk/>
            <pc:sldMk cId="910562589" sldId="302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07:40.320" v="39"/>
        <pc:sldMkLst>
          <pc:docMk/>
          <pc:sldMk cId="3750501620" sldId="303"/>
        </pc:sldMkLst>
      </pc:sldChg>
      <pc:sldChg chg="modSp">
        <pc:chgData name="Liane Sterrenburg" userId="S::lsterrenburg@davinci.nl::d1bef802-c91e-4218-b9fa-7ba68a388c33" providerId="AD" clId="Web-{C9FD5011-D534-7E69-C796-6948EDFDEB8A}" dt="2020-09-21T18:07:19.116" v="29" actId="20577"/>
        <pc:sldMkLst>
          <pc:docMk/>
          <pc:sldMk cId="251844241" sldId="304"/>
        </pc:sldMkLst>
        <pc:spChg chg="mod">
          <ac:chgData name="Liane Sterrenburg" userId="S::lsterrenburg@davinci.nl::d1bef802-c91e-4218-b9fa-7ba68a388c33" providerId="AD" clId="Web-{C9FD5011-D534-7E69-C796-6948EDFDEB8A}" dt="2020-09-21T18:07:19.116" v="29" actId="20577"/>
          <ac:spMkLst>
            <pc:docMk/>
            <pc:sldMk cId="251844241" sldId="304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52.605" v="129" actId="20577"/>
        <pc:sldMkLst>
          <pc:docMk/>
          <pc:sldMk cId="285589709" sldId="306"/>
        </pc:sldMkLst>
        <pc:spChg chg="mod">
          <ac:chgData name="Liane Sterrenburg" userId="S::lsterrenburg@davinci.nl::d1bef802-c91e-4218-b9fa-7ba68a388c33" providerId="AD" clId="Web-{C9FD5011-D534-7E69-C796-6948EDFDEB8A}" dt="2020-09-21T18:11:52.605" v="129" actId="20577"/>
          <ac:spMkLst>
            <pc:docMk/>
            <pc:sldMk cId="285589709" sldId="306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26:41.305" v="285" actId="20577"/>
        <pc:sldMkLst>
          <pc:docMk/>
          <pc:sldMk cId="1994036825" sldId="307"/>
        </pc:sldMkLst>
        <pc:spChg chg="mod">
          <ac:chgData name="Liane Sterrenburg" userId="S::lsterrenburg@davinci.nl::d1bef802-c91e-4218-b9fa-7ba68a388c33" providerId="AD" clId="Web-{C9FD5011-D534-7E69-C796-6948EDFDEB8A}" dt="2020-09-21T18:26:41.305" v="285" actId="20577"/>
          <ac:spMkLst>
            <pc:docMk/>
            <pc:sldMk cId="1994036825" sldId="307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30.698" v="124" actId="20577"/>
        <pc:sldMkLst>
          <pc:docMk/>
          <pc:sldMk cId="3997926363" sldId="308"/>
        </pc:sldMkLst>
        <pc:spChg chg="mod">
          <ac:chgData name="Liane Sterrenburg" userId="S::lsterrenburg@davinci.nl::d1bef802-c91e-4218-b9fa-7ba68a388c33" providerId="AD" clId="Web-{C9FD5011-D534-7E69-C796-6948EDFDEB8A}" dt="2020-09-21T18:11:30.698" v="124" actId="20577"/>
          <ac:spMkLst>
            <pc:docMk/>
            <pc:sldMk cId="3997926363" sldId="308"/>
            <ac:spMk id="3" creationId="{00000000-0000-0000-0000-000000000000}"/>
          </ac:spMkLst>
        </pc:spChg>
      </pc:sldChg>
      <pc:sldChg chg="addSp delSp modSp">
        <pc:chgData name="Liane Sterrenburg" userId="S::lsterrenburg@davinci.nl::d1bef802-c91e-4218-b9fa-7ba68a388c33" providerId="AD" clId="Web-{C9FD5011-D534-7E69-C796-6948EDFDEB8A}" dt="2020-09-21T19:01:50.727" v="1841" actId="20577"/>
        <pc:sldMkLst>
          <pc:docMk/>
          <pc:sldMk cId="1812255585" sldId="310"/>
        </pc:sldMkLst>
        <pc:spChg chg="mod">
          <ac:chgData name="Liane Sterrenburg" userId="S::lsterrenburg@davinci.nl::d1bef802-c91e-4218-b9fa-7ba68a388c33" providerId="AD" clId="Web-{C9FD5011-D534-7E69-C796-6948EDFDEB8A}" dt="2020-09-21T19:01:50.727" v="1841" actId="20577"/>
          <ac:spMkLst>
            <pc:docMk/>
            <pc:sldMk cId="1812255585" sldId="310"/>
            <ac:spMk id="2" creationId="{00000000-0000-0000-0000-000000000000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13:32.169" v="161"/>
          <ac:spMkLst>
            <pc:docMk/>
            <pc:sldMk cId="1812255585" sldId="310"/>
            <ac:spMk id="3" creationId="{6D3DBC46-E1C3-4293-A018-71D3884C3144}"/>
          </ac:spMkLst>
        </pc:spChg>
      </pc:sldChg>
      <pc:sldChg chg="addSp delSp modSp ord">
        <pc:chgData name="Liane Sterrenburg" userId="S::lsterrenburg@davinci.nl::d1bef802-c91e-4218-b9fa-7ba68a388c33" providerId="AD" clId="Web-{C9FD5011-D534-7E69-C796-6948EDFDEB8A}" dt="2020-09-21T18:45:45.588" v="1504" actId="20577"/>
        <pc:sldMkLst>
          <pc:docMk/>
          <pc:sldMk cId="3559929990" sldId="312"/>
        </pc:sldMkLst>
        <pc:spChg chg="mod">
          <ac:chgData name="Liane Sterrenburg" userId="S::lsterrenburg@davinci.nl::d1bef802-c91e-4218-b9fa-7ba68a388c33" providerId="AD" clId="Web-{C9FD5011-D534-7E69-C796-6948EDFDEB8A}" dt="2020-09-21T18:19:33.158" v="248" actId="20577"/>
          <ac:spMkLst>
            <pc:docMk/>
            <pc:sldMk cId="3559929990" sldId="312"/>
            <ac:spMk id="2" creationId="{00000000-0000-0000-0000-000000000000}"/>
          </ac:spMkLst>
        </pc:spChg>
        <pc:spChg chg="del mod">
          <ac:chgData name="Liane Sterrenburg" userId="S::lsterrenburg@davinci.nl::d1bef802-c91e-4218-b9fa-7ba68a388c33" providerId="AD" clId="Web-{C9FD5011-D534-7E69-C796-6948EDFDEB8A}" dt="2020-09-21T18:26:48.399" v="288"/>
          <ac:spMkLst>
            <pc:docMk/>
            <pc:sldMk cId="3559929990" sldId="312"/>
            <ac:spMk id="3" creationId="{00000000-0000-0000-0000-000000000000}"/>
          </ac:spMkLst>
        </pc:spChg>
        <pc:spChg chg="add mod">
          <ac:chgData name="Liane Sterrenburg" userId="S::lsterrenburg@davinci.nl::d1bef802-c91e-4218-b9fa-7ba68a388c33" providerId="AD" clId="Web-{C9FD5011-D534-7E69-C796-6948EDFDEB8A}" dt="2020-09-21T18:45:45.588" v="1504" actId="20577"/>
          <ac:spMkLst>
            <pc:docMk/>
            <pc:sldMk cId="3559929990" sldId="312"/>
            <ac:spMk id="5" creationId="{7A71BD5D-7244-4963-AC02-A3B5F53C2095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28:19.963" v="305"/>
          <ac:spMkLst>
            <pc:docMk/>
            <pc:sldMk cId="3559929990" sldId="312"/>
            <ac:spMk id="6" creationId="{4616543B-66D8-45E0-801C-BDE53488A1C0}"/>
          </ac:spMkLst>
        </pc:spChg>
        <pc:spChg chg="add del">
          <ac:chgData name="Liane Sterrenburg" userId="S::lsterrenburg@davinci.nl::d1bef802-c91e-4218-b9fa-7ba68a388c33" providerId="AD" clId="Web-{C9FD5011-D534-7E69-C796-6948EDFDEB8A}" dt="2020-09-21T18:28:12.650" v="298"/>
          <ac:spMkLst>
            <pc:docMk/>
            <pc:sldMk cId="3559929990" sldId="312"/>
            <ac:spMk id="7" creationId="{6F8E8564-1A46-4DDF-BD0C-D450E8199D3B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11.899" v="1842" actId="20577"/>
        <pc:sldMkLst>
          <pc:docMk/>
          <pc:sldMk cId="3884102903" sldId="313"/>
        </pc:sldMkLst>
        <pc:spChg chg="mod">
          <ac:chgData name="Liane Sterrenburg" userId="S::lsterrenburg@davinci.nl::d1bef802-c91e-4218-b9fa-7ba68a388c33" providerId="AD" clId="Web-{C9FD5011-D534-7E69-C796-6948EDFDEB8A}" dt="2020-09-21T19:02:11.899" v="1842" actId="20577"/>
          <ac:spMkLst>
            <pc:docMk/>
            <pc:sldMk cId="3884102903" sldId="313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26.305" v="1853" actId="20577"/>
        <pc:sldMkLst>
          <pc:docMk/>
          <pc:sldMk cId="4144591085" sldId="314"/>
        </pc:sldMkLst>
        <pc:spChg chg="mod">
          <ac:chgData name="Liane Sterrenburg" userId="S::lsterrenburg@davinci.nl::d1bef802-c91e-4218-b9fa-7ba68a388c33" providerId="AD" clId="Web-{C9FD5011-D534-7E69-C796-6948EDFDEB8A}" dt="2020-09-21T19:02:26.305" v="1853" actId="20577"/>
          <ac:spMkLst>
            <pc:docMk/>
            <pc:sldMk cId="4144591085" sldId="314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18:00.813" v="202"/>
        <pc:sldMkLst>
          <pc:docMk/>
          <pc:sldMk cId="2834613572" sldId="316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9:04:38.432" v="1856" actId="20577"/>
        <pc:sldMkLst>
          <pc:docMk/>
          <pc:sldMk cId="1073689618" sldId="317"/>
        </pc:sldMkLst>
        <pc:spChg chg="mod">
          <ac:chgData name="Liane Sterrenburg" userId="S::lsterrenburg@davinci.nl::d1bef802-c91e-4218-b9fa-7ba68a388c33" providerId="AD" clId="Web-{C9FD5011-D534-7E69-C796-6948EDFDEB8A}" dt="2020-09-21T19:04:38.432" v="1856" actId="20577"/>
          <ac:spMkLst>
            <pc:docMk/>
            <pc:sldMk cId="1073689618" sldId="317"/>
            <ac:spMk id="2" creationId="{00000000-0000-0000-0000-000000000000}"/>
          </ac:spMkLst>
        </pc:spChg>
      </pc:sldChg>
      <pc:sldChg chg="del">
        <pc:chgData name="Liane Sterrenburg" userId="S::lsterrenburg@davinci.nl::d1bef802-c91e-4218-b9fa-7ba68a388c33" providerId="AD" clId="Web-{C9FD5011-D534-7E69-C796-6948EDFDEB8A}" dt="2020-09-21T18:10:31.494" v="100"/>
        <pc:sldMkLst>
          <pc:docMk/>
          <pc:sldMk cId="1696108232" sldId="317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8:16:45.546" v="199"/>
        <pc:sldMkLst>
          <pc:docMk/>
          <pc:sldMk cId="591704627" sldId="318"/>
        </pc:sldMkLst>
        <pc:spChg chg="mod">
          <ac:chgData name="Liane Sterrenburg" userId="S::lsterrenburg@davinci.nl::d1bef802-c91e-4218-b9fa-7ba68a388c33" providerId="AD" clId="Web-{C9FD5011-D534-7E69-C796-6948EDFDEB8A}" dt="2020-09-21T18:16:35.859" v="198" actId="20577"/>
          <ac:spMkLst>
            <pc:docMk/>
            <pc:sldMk cId="591704627" sldId="318"/>
            <ac:spMk id="2" creationId="{00000000-0000-0000-0000-000000000000}"/>
          </ac:spMkLst>
        </pc:spChg>
      </pc:sldChg>
      <pc:sldChg chg="add replId">
        <pc:chgData name="Liane Sterrenburg" userId="S::lsterrenburg@davinci.nl::d1bef802-c91e-4218-b9fa-7ba68a388c33" providerId="AD" clId="Web-{C9FD5011-D534-7E69-C796-6948EDFDEB8A}" dt="2020-09-21T18:16:53.781" v="200"/>
        <pc:sldMkLst>
          <pc:docMk/>
          <pc:sldMk cId="1945044334" sldId="319"/>
        </pc:sldMkLst>
      </pc:sldChg>
      <pc:sldChg chg="modSp add del replId">
        <pc:chgData name="Liane Sterrenburg" userId="S::lsterrenburg@davinci.nl::d1bef802-c91e-4218-b9fa-7ba68a388c33" providerId="AD" clId="Web-{C9FD5011-D534-7E69-C796-6948EDFDEB8A}" dt="2020-09-21T18:18:51.111" v="237"/>
        <pc:sldMkLst>
          <pc:docMk/>
          <pc:sldMk cId="991069569" sldId="320"/>
        </pc:sldMkLst>
        <pc:spChg chg="mod">
          <ac:chgData name="Liane Sterrenburg" userId="S::lsterrenburg@davinci.nl::d1bef802-c91e-4218-b9fa-7ba68a388c33" providerId="AD" clId="Web-{C9FD5011-D534-7E69-C796-6948EDFDEB8A}" dt="2020-09-21T18:18:40.736" v="234" actId="20577"/>
          <ac:spMkLst>
            <pc:docMk/>
            <pc:sldMk cId="991069569" sldId="320"/>
            <ac:spMk id="3" creationId="{00000000-0000-0000-0000-000000000000}"/>
          </ac:spMkLst>
        </pc:spChg>
      </pc:sldChg>
      <pc:sldChg chg="addSp modSp add replId">
        <pc:chgData name="Liane Sterrenburg" userId="S::lsterrenburg@davinci.nl::d1bef802-c91e-4218-b9fa-7ba68a388c33" providerId="AD" clId="Web-{C9FD5011-D534-7E69-C796-6948EDFDEB8A}" dt="2020-09-21T18:45:22.493" v="1503" actId="1076"/>
        <pc:sldMkLst>
          <pc:docMk/>
          <pc:sldMk cId="3659930483" sldId="320"/>
        </pc:sldMkLst>
        <pc:spChg chg="mod">
          <ac:chgData name="Liane Sterrenburg" userId="S::lsterrenburg@davinci.nl::d1bef802-c91e-4218-b9fa-7ba68a388c33" providerId="AD" clId="Web-{C9FD5011-D534-7E69-C796-6948EDFDEB8A}" dt="2020-09-21T18:45:22.493" v="1503" actId="1076"/>
          <ac:spMkLst>
            <pc:docMk/>
            <pc:sldMk cId="3659930483" sldId="320"/>
            <ac:spMk id="5" creationId="{7A71BD5D-7244-4963-AC02-A3B5F53C2095}"/>
          </ac:spMkLst>
        </pc:spChg>
        <pc:graphicFrameChg chg="add mod modGraphic">
          <ac:chgData name="Liane Sterrenburg" userId="S::lsterrenburg@davinci.nl::d1bef802-c91e-4218-b9fa-7ba68a388c33" providerId="AD" clId="Web-{C9FD5011-D534-7E69-C796-6948EDFDEB8A}" dt="2020-09-21T18:44:53.524" v="1493" actId="1076"/>
          <ac:graphicFrameMkLst>
            <pc:docMk/>
            <pc:sldMk cId="3659930483" sldId="320"/>
            <ac:graphicFrameMk id="3" creationId="{6A0BAABB-8E1A-49B6-88F2-608CE8A224BE}"/>
          </ac:graphicFrameMkLst>
        </pc:graphicFrameChg>
      </pc:sldChg>
      <pc:sldChg chg="addSp delSp modSp add mod replId setBg">
        <pc:chgData name="Liane Sterrenburg" userId="S::lsterrenburg@davinci.nl::d1bef802-c91e-4218-b9fa-7ba68a388c33" providerId="AD" clId="Web-{C9FD5011-D534-7E69-C796-6948EDFDEB8A}" dt="2020-09-21T18:55:46.237" v="1838"/>
        <pc:sldMkLst>
          <pc:docMk/>
          <pc:sldMk cId="2367120406" sldId="321"/>
        </pc:sldMkLst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2" creationId="{00000000-0000-0000-0000-000000000000}"/>
          </ac:spMkLst>
        </pc:spChg>
        <pc:spChg chg="add mod or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4" creationId="{2F116DAD-D991-41E0-946B-826CA12271B3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5" creationId="{7A71BD5D-7244-4963-AC02-A3B5F53C2095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1" creationId="{5E39A796-BE83-48B1-B33F-35C4A32AAB57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3" creationId="{72F84B47-E267-4194-8194-831DB7B5547F}"/>
          </ac:spMkLst>
        </pc:spChg>
        <pc:graphicFrameChg chg="del">
          <ac:chgData name="Liane Sterrenburg" userId="S::lsterrenburg@davinci.nl::d1bef802-c91e-4218-b9fa-7ba68a388c33" providerId="AD" clId="Web-{C9FD5011-D534-7E69-C796-6948EDFDEB8A}" dt="2020-09-21T18:46:04.416" v="1508"/>
          <ac:graphicFrameMkLst>
            <pc:docMk/>
            <pc:sldMk cId="2367120406" sldId="321"/>
            <ac:graphicFrameMk id="3" creationId="{6A0BAABB-8E1A-49B6-88F2-608CE8A224BE}"/>
          </ac:graphicFrameMkLst>
        </pc:graphicFrameChg>
        <pc:picChg chg="add mod">
          <ac:chgData name="Liane Sterrenburg" userId="S::lsterrenburg@davinci.nl::d1bef802-c91e-4218-b9fa-7ba68a388c33" providerId="AD" clId="Web-{C9FD5011-D534-7E69-C796-6948EDFDEB8A}" dt="2020-09-21T18:55:46.237" v="1838"/>
          <ac:picMkLst>
            <pc:docMk/>
            <pc:sldMk cId="2367120406" sldId="321"/>
            <ac:picMk id="6" creationId="{A35B7E5E-7363-4976-A0F4-DF2512DB3F9C}"/>
          </ac:picMkLst>
        </pc:picChg>
      </pc:sldChg>
      <pc:sldChg chg="add replId">
        <pc:chgData name="Liane Sterrenburg" userId="S::lsterrenburg@davinci.nl::d1bef802-c91e-4218-b9fa-7ba68a388c33" providerId="AD" clId="Web-{C9FD5011-D534-7E69-C796-6948EDFDEB8A}" dt="2020-09-21T18:55:24.268" v="1830"/>
        <pc:sldMkLst>
          <pc:docMk/>
          <pc:sldMk cId="3413353177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2B735-1D9A-45AD-8878-BF3A643C51D4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DC70-C76B-4086-9F3D-2D0EE7C61D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41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/>
              <a:t>Voortgang Roos</a:t>
            </a: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243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/>
              <a:t>Voortgang Roos</a:t>
            </a: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611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950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192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D1C49-1C46-49F4-8524-2AE7B28EE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213200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8A410B-9BD8-459B-A5C9-E569C956D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36288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3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9254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10515600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62636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3024129"/>
            <a:ext cx="10514453" cy="46329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1825199"/>
            <a:ext cx="10515600" cy="11415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9786" y="3505993"/>
            <a:ext cx="10514453" cy="261032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37858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5157787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25200"/>
            <a:ext cx="5183188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58649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200"/>
            <a:ext cx="5157787" cy="42016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6160"/>
            <a:ext cx="5157787" cy="380979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77440"/>
            <a:ext cx="5183188" cy="381222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DC601E99-9497-4178-A2EB-E175A14E24C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172200" y="1825200"/>
            <a:ext cx="5182040" cy="414738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81011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01341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bla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7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7" cy="685799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1781" y="230975"/>
            <a:ext cx="9326827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467" y="1556793"/>
            <a:ext cx="10286933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31-3-2021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206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D926144-5588-465D-81DA-2A0058E14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F7FD58-FB91-411B-A3ED-8E78372DD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9665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65" r:id="rId7"/>
    <p:sldLayoutId id="214748367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rgbClr val="00A78E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ochicken.nl/contact-mak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Omgaan met </a:t>
            </a:r>
            <a:r>
              <a:rPr lang="nl-NL" dirty="0" smtClean="0"/>
              <a:t>ouders/verzorgers</a:t>
            </a:r>
            <a:br>
              <a:rPr lang="nl-NL" dirty="0" smtClean="0"/>
            </a:br>
            <a:r>
              <a:rPr lang="nl-NL" dirty="0" smtClean="0"/>
              <a:t>les 1 </a:t>
            </a:r>
            <a:r>
              <a:rPr lang="nl-NL" dirty="0" smtClean="0"/>
              <a:t>Contact maken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Pedagogiek 4</a:t>
            </a:r>
          </a:p>
          <a:p>
            <a:r>
              <a:rPr lang="nl-NL" dirty="0" smtClean="0"/>
              <a:t>PW/GPM cohort 20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 descr="Afbeeldingsresultaat voor te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485" y="4293704"/>
            <a:ext cx="4590072" cy="221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0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Inhoud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9967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latin typeface="Segoe UI" panose="020B0502040204020203" pitchFamily="34" charset="0"/>
              </a:rPr>
              <a:t>Contact </a:t>
            </a:r>
            <a:r>
              <a:rPr lang="nl-NL" sz="2400" dirty="0">
                <a:latin typeface="Segoe UI" panose="020B0502040204020203" pitchFamily="34" charset="0"/>
              </a:rPr>
              <a:t>maken </a:t>
            </a:r>
            <a:r>
              <a:rPr lang="nl-NL" sz="2400" dirty="0" smtClean="0">
                <a:latin typeface="Segoe UI" panose="020B0502040204020203" pitchFamily="34" charset="0"/>
              </a:rPr>
              <a:t>​</a:t>
            </a:r>
            <a:endParaRPr lang="nl-NL" sz="2400" dirty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Doelen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11064829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onderzoekt je eigen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sociale vaardigheden 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relatie tot de BPV</a:t>
            </a:r>
            <a:endParaRPr lang="nl-NL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nl-NL" sz="2400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kunt benoemen 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hoe je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communiceert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omgaat </a:t>
            </a:r>
            <a:r>
              <a:rPr lang="nl-NL" sz="2400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 ouders in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dagelijkse en bijzondere </a:t>
            </a:r>
            <a:r>
              <a:rPr lang="nl-NL" sz="2400" b="1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situaties</a:t>
            </a:r>
            <a:r>
              <a:rPr lang="nl-NL" sz="2400" dirty="0" smtClean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9230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Contact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59493" y="1660031"/>
            <a:ext cx="10286933" cy="45693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CONTACT</a:t>
            </a:r>
            <a:r>
              <a:rPr lang="nl-NL" dirty="0"/>
              <a:t>:</a:t>
            </a:r>
          </a:p>
          <a:p>
            <a:endParaRPr lang="nl-NL" dirty="0"/>
          </a:p>
          <a:p>
            <a:r>
              <a:rPr lang="nl-NL" dirty="0"/>
              <a:t>Maak tweetallen. Wie kan elkaar het langst aan kijken zonder te lachen?</a:t>
            </a:r>
          </a:p>
          <a:p>
            <a:r>
              <a:rPr lang="nl-NL" dirty="0" smtClean="0"/>
              <a:t>Hoe </a:t>
            </a:r>
            <a:r>
              <a:rPr lang="nl-NL" dirty="0"/>
              <a:t>voelde dat om elkaar zo aan te kijken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r>
              <a:rPr lang="nl-NL" dirty="0" smtClean="0"/>
              <a:t>Bekijk het filmpje: </a:t>
            </a:r>
            <a:endParaRPr lang="nl-NL" dirty="0">
              <a:hlinkClick r:id="rId3"/>
            </a:endParaRPr>
          </a:p>
          <a:p>
            <a:r>
              <a:rPr lang="nl-NL" dirty="0" smtClean="0">
                <a:hlinkClick r:id="rId3"/>
              </a:rPr>
              <a:t>https</a:t>
            </a:r>
            <a:r>
              <a:rPr lang="nl-NL" dirty="0">
                <a:hlinkClick r:id="rId3"/>
              </a:rPr>
              <a:t>://</a:t>
            </a:r>
            <a:r>
              <a:rPr lang="nl-NL" dirty="0" smtClean="0">
                <a:hlinkClick r:id="rId3"/>
              </a:rPr>
              <a:t>sochicken.nl/contact-maken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Maak de volgende zin af; ‘echt contact is als….’</a:t>
            </a:r>
            <a:endParaRPr lang="nl-NL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53590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Contact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59493" y="1660031"/>
            <a:ext cx="10286933" cy="45693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Nulmeting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Schrijf voor jezelf op:</a:t>
            </a: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Ik voel dat ik echt contact heb met de ander als….</a:t>
            </a:r>
          </a:p>
          <a:p>
            <a:pPr marL="457200" indent="-457200">
              <a:buFont typeface="+mj-lt"/>
              <a:buAutoNum type="arabicPeriod"/>
            </a:pPr>
            <a:endParaRPr lang="nl-NL" b="1" dirty="0"/>
          </a:p>
          <a:p>
            <a:pPr marL="457200" indent="-457200">
              <a:buFont typeface="+mj-lt"/>
              <a:buAutoNum type="arabicPeriod"/>
            </a:pP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Wat ik wil leren in de omgang met ouders is… </a:t>
            </a: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r>
              <a:rPr lang="nl-NL" dirty="0" smtClean="0"/>
              <a:t>Bespreek dit in kleine groepjes en maak een persoonlijk leerdoel voor het thema ‘omgaan met ouders verzorgers’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49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corporate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2" ma:contentTypeDescription="Create a new document." ma:contentTypeScope="" ma:versionID="5642de78b9ee92951c6dbef3095d9dd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c47a68b63eb6d3bc4d0d8af452b6b7b4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8370CC-8AF3-4E85-911D-3C7AD1FAAE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92BA65-59A8-4511-A0AA-14112AE26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3AAC8F-903D-4F48-B309-C4EB3B4EEDDC}">
  <ds:schemaRefs>
    <ds:schemaRef ds:uri="http://schemas.microsoft.com/office/2006/metadata/properties"/>
    <ds:schemaRef ds:uri="http://purl.org/dc/terms/"/>
    <ds:schemaRef ds:uri="ae88b579-0995-42e4-96ef-e06a7a57ddf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baa8c48b-5f73-4068-bac6-831706ff2ad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20599</TotalTime>
  <Words>149</Words>
  <Application>Microsoft Office PowerPoint</Application>
  <PresentationFormat>Breedbeeld</PresentationFormat>
  <Paragraphs>34</Paragraphs>
  <Slides>5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Segoe UI</vt:lpstr>
      <vt:lpstr>Times New Roman</vt:lpstr>
      <vt:lpstr>Verdana</vt:lpstr>
      <vt:lpstr>Template corporate</vt:lpstr>
      <vt:lpstr>Omgaan met ouders/verzorgers les 1 Contact maken</vt:lpstr>
      <vt:lpstr>Inhoud</vt:lpstr>
      <vt:lpstr>Doelen</vt:lpstr>
      <vt:lpstr>Contact maken</vt:lpstr>
      <vt:lpstr>Contact maken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Nicolien</dc:creator>
  <cp:lastModifiedBy>Liane Sterrenburg</cp:lastModifiedBy>
  <cp:revision>516</cp:revision>
  <dcterms:created xsi:type="dcterms:W3CDTF">2017-08-11T14:21:04Z</dcterms:created>
  <dcterms:modified xsi:type="dcterms:W3CDTF">2021-03-31T12:38:01Z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