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19"/>
  </p:notesMasterIdLst>
  <p:sldIdLst>
    <p:sldId id="284" r:id="rId5"/>
    <p:sldId id="327" r:id="rId6"/>
    <p:sldId id="322" r:id="rId7"/>
    <p:sldId id="340" r:id="rId8"/>
    <p:sldId id="343" r:id="rId9"/>
    <p:sldId id="342" r:id="rId10"/>
    <p:sldId id="345" r:id="rId11"/>
    <p:sldId id="346" r:id="rId12"/>
    <p:sldId id="344" r:id="rId13"/>
    <p:sldId id="349" r:id="rId14"/>
    <p:sldId id="348" r:id="rId15"/>
    <p:sldId id="347" r:id="rId16"/>
    <p:sldId id="338" r:id="rId17"/>
    <p:sldId id="339" r:id="rId18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7A"/>
    <a:srgbClr val="8FCEA5"/>
    <a:srgbClr val="95D4EA"/>
    <a:srgbClr val="00B29C"/>
    <a:srgbClr val="00A590"/>
    <a:srgbClr val="39BBA0"/>
    <a:srgbClr val="58AA85"/>
    <a:srgbClr val="00BFE0"/>
    <a:srgbClr val="81D3EB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2ED92-0317-4014-8F8A-2082CBC44990}" v="1020" dt="2019-12-08T10:19:09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85766" autoAdjust="0"/>
  </p:normalViewPr>
  <p:slideViewPr>
    <p:cSldViewPr showGuides="1">
      <p:cViewPr varScale="1">
        <p:scale>
          <a:sx n="75" d="100"/>
          <a:sy n="75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e Sterrenburg" userId="d1bef802-c91e-4218-b9fa-7ba68a388c33" providerId="ADAL" clId="{56B2ED92-0317-4014-8F8A-2082CBC44990}"/>
    <pc:docChg chg="custSel modSld">
      <pc:chgData name="Liane Sterrenburg" userId="d1bef802-c91e-4218-b9fa-7ba68a388c33" providerId="ADAL" clId="{56B2ED92-0317-4014-8F8A-2082CBC44990}" dt="2019-12-08T10:19:39.255" v="1005" actId="12"/>
      <pc:docMkLst>
        <pc:docMk/>
      </pc:docMkLst>
      <pc:sldChg chg="modSp">
        <pc:chgData name="Liane Sterrenburg" userId="d1bef802-c91e-4218-b9fa-7ba68a388c33" providerId="ADAL" clId="{56B2ED92-0317-4014-8F8A-2082CBC44990}" dt="2019-12-08T10:18:35.167" v="881" actId="5793"/>
        <pc:sldMkLst>
          <pc:docMk/>
          <pc:sldMk cId="3022543689" sldId="338"/>
        </pc:sldMkLst>
        <pc:spChg chg="mod">
          <ac:chgData name="Liane Sterrenburg" userId="d1bef802-c91e-4218-b9fa-7ba68a388c33" providerId="ADAL" clId="{56B2ED92-0317-4014-8F8A-2082CBC44990}" dt="2019-12-08T10:18:35.167" v="881" actId="5793"/>
          <ac:spMkLst>
            <pc:docMk/>
            <pc:sldMk cId="3022543689" sldId="338"/>
            <ac:spMk id="3" creationId="{00000000-0000-0000-0000-000000000000}"/>
          </ac:spMkLst>
        </pc:spChg>
      </pc:sldChg>
      <pc:sldChg chg="delSp modSp">
        <pc:chgData name="Liane Sterrenburg" userId="d1bef802-c91e-4218-b9fa-7ba68a388c33" providerId="ADAL" clId="{56B2ED92-0317-4014-8F8A-2082CBC44990}" dt="2019-12-08T10:19:39.255" v="1005" actId="12"/>
        <pc:sldMkLst>
          <pc:docMk/>
          <pc:sldMk cId="4008909059" sldId="339"/>
        </pc:sldMkLst>
        <pc:spChg chg="mod">
          <ac:chgData name="Liane Sterrenburg" userId="d1bef802-c91e-4218-b9fa-7ba68a388c33" providerId="ADAL" clId="{56B2ED92-0317-4014-8F8A-2082CBC44990}" dt="2019-12-08T10:19:39.255" v="1005" actId="12"/>
          <ac:spMkLst>
            <pc:docMk/>
            <pc:sldMk cId="4008909059" sldId="339"/>
            <ac:spMk id="3" creationId="{00000000-0000-0000-0000-000000000000}"/>
          </ac:spMkLst>
        </pc:spChg>
        <pc:picChg chg="del mod">
          <ac:chgData name="Liane Sterrenburg" userId="d1bef802-c91e-4218-b9fa-7ba68a388c33" providerId="ADAL" clId="{56B2ED92-0317-4014-8F8A-2082CBC44990}" dt="2019-12-08T10:19:09.784" v="952" actId="478"/>
          <ac:picMkLst>
            <pc:docMk/>
            <pc:sldMk cId="4008909059" sldId="339"/>
            <ac:picMk id="1026" creationId="{00000000-0000-0000-0000-000000000000}"/>
          </ac:picMkLst>
        </pc:picChg>
      </pc:sldChg>
      <pc:sldChg chg="modSp">
        <pc:chgData name="Liane Sterrenburg" userId="d1bef802-c91e-4218-b9fa-7ba68a388c33" providerId="ADAL" clId="{56B2ED92-0317-4014-8F8A-2082CBC44990}" dt="2019-12-08T10:18:15.987" v="878" actId="14100"/>
        <pc:sldMkLst>
          <pc:docMk/>
          <pc:sldMk cId="1454251815" sldId="347"/>
        </pc:sldMkLst>
        <pc:spChg chg="mod">
          <ac:chgData name="Liane Sterrenburg" userId="d1bef802-c91e-4218-b9fa-7ba68a388c33" providerId="ADAL" clId="{56B2ED92-0317-4014-8F8A-2082CBC44990}" dt="2019-12-08T10:18:15.987" v="878" actId="14100"/>
          <ac:spMkLst>
            <pc:docMk/>
            <pc:sldMk cId="1454251815" sldId="347"/>
            <ac:spMk id="2" creationId="{00000000-0000-0000-0000-000000000000}"/>
          </ac:spMkLst>
        </pc:spChg>
        <pc:graphicFrameChg chg="mod">
          <ac:chgData name="Liane Sterrenburg" userId="d1bef802-c91e-4218-b9fa-7ba68a388c33" providerId="ADAL" clId="{56B2ED92-0317-4014-8F8A-2082CBC44990}" dt="2019-12-08T10:17:43.393" v="832" actId="20577"/>
          <ac:graphicFrameMkLst>
            <pc:docMk/>
            <pc:sldMk cId="1454251815" sldId="347"/>
            <ac:graphicFrameMk id="7" creationId="{D6534482-4BBB-42A1-BAAE-26C559C0A62D}"/>
          </ac:graphicFrameMkLst>
        </pc:graphicFrameChg>
      </pc:sldChg>
      <pc:sldChg chg="modSp modNotesTx">
        <pc:chgData name="Liane Sterrenburg" userId="d1bef802-c91e-4218-b9fa-7ba68a388c33" providerId="ADAL" clId="{56B2ED92-0317-4014-8F8A-2082CBC44990}" dt="2019-12-08T10:14:56.917" v="418" actId="14861"/>
        <pc:sldMkLst>
          <pc:docMk/>
          <pc:sldMk cId="4157995324" sldId="348"/>
        </pc:sldMkLst>
        <pc:spChg chg="mod">
          <ac:chgData name="Liane Sterrenburg" userId="d1bef802-c91e-4218-b9fa-7ba68a388c33" providerId="ADAL" clId="{56B2ED92-0317-4014-8F8A-2082CBC44990}" dt="2019-12-08T10:09:45.039" v="54" actId="20577"/>
          <ac:spMkLst>
            <pc:docMk/>
            <pc:sldMk cId="4157995324" sldId="348"/>
            <ac:spMk id="2" creationId="{00000000-0000-0000-0000-000000000000}"/>
          </ac:spMkLst>
        </pc:spChg>
        <pc:graphicFrameChg chg="mod">
          <ac:chgData name="Liane Sterrenburg" userId="d1bef802-c91e-4218-b9fa-7ba68a388c33" providerId="ADAL" clId="{56B2ED92-0317-4014-8F8A-2082CBC44990}" dt="2019-12-08T10:14:56.917" v="418" actId="14861"/>
          <ac:graphicFrameMkLst>
            <pc:docMk/>
            <pc:sldMk cId="4157995324" sldId="348"/>
            <ac:graphicFrameMk id="7" creationId="{D6534482-4BBB-42A1-BAAE-26C559C0A62D}"/>
          </ac:graphicFrameMkLst>
        </pc:graphicFrameChg>
      </pc:sldChg>
      <pc:sldChg chg="modSp modNotesTx">
        <pc:chgData name="Liane Sterrenburg" userId="d1bef802-c91e-4218-b9fa-7ba68a388c33" providerId="ADAL" clId="{56B2ED92-0317-4014-8F8A-2082CBC44990}" dt="2019-12-08T10:09:21.404" v="21" actId="20577"/>
        <pc:sldMkLst>
          <pc:docMk/>
          <pc:sldMk cId="1431893144" sldId="349"/>
        </pc:sldMkLst>
        <pc:graphicFrameChg chg="mod">
          <ac:chgData name="Liane Sterrenburg" userId="d1bef802-c91e-4218-b9fa-7ba68a388c33" providerId="ADAL" clId="{56B2ED92-0317-4014-8F8A-2082CBC44990}" dt="2019-12-08T10:08:55.920" v="2"/>
          <ac:graphicFrameMkLst>
            <pc:docMk/>
            <pc:sldMk cId="1431893144" sldId="349"/>
            <ac:graphicFrameMk id="20" creationId="{3AB135ED-CBDA-4F46-84F8-3ED032D1CA3E}"/>
          </ac:graphicFrameMkLst>
        </pc:graphicFrameChg>
      </pc:sldChg>
    </pc:docChg>
  </pc:docChgLst>
  <pc:docChgLst>
    <pc:chgData name="Liane Sterrenburg" userId="d1bef802-c91e-4218-b9fa-7ba68a388c33" providerId="ADAL" clId="{A160639D-23D5-4F3A-B1CE-BB327E9983E0}"/>
    <pc:docChg chg="undo custSel mod modSld">
      <pc:chgData name="Liane Sterrenburg" userId="d1bef802-c91e-4218-b9fa-7ba68a388c33" providerId="ADAL" clId="{A160639D-23D5-4F3A-B1CE-BB327E9983E0}" dt="2019-12-08T10:04:03.315" v="1015" actId="20577"/>
      <pc:docMkLst>
        <pc:docMk/>
      </pc:docMkLst>
      <pc:sldChg chg="modSp">
        <pc:chgData name="Liane Sterrenburg" userId="d1bef802-c91e-4218-b9fa-7ba68a388c33" providerId="ADAL" clId="{A160639D-23D5-4F3A-B1CE-BB327E9983E0}" dt="2019-12-08T09:44:29.054" v="17" actId="20577"/>
        <pc:sldMkLst>
          <pc:docMk/>
          <pc:sldMk cId="3151547708" sldId="325"/>
        </pc:sldMkLst>
        <pc:spChg chg="mod">
          <ac:chgData name="Liane Sterrenburg" userId="d1bef802-c91e-4218-b9fa-7ba68a388c33" providerId="ADAL" clId="{A160639D-23D5-4F3A-B1CE-BB327E9983E0}" dt="2019-12-08T09:44:29.054" v="17" actId="20577"/>
          <ac:spMkLst>
            <pc:docMk/>
            <pc:sldMk cId="3151547708" sldId="325"/>
            <ac:spMk id="5" creationId="{00000000-0000-0000-0000-000000000000}"/>
          </ac:spMkLst>
        </pc:spChg>
      </pc:sldChg>
      <pc:sldChg chg="modSp">
        <pc:chgData name="Liane Sterrenburg" userId="d1bef802-c91e-4218-b9fa-7ba68a388c33" providerId="ADAL" clId="{A160639D-23D5-4F3A-B1CE-BB327E9983E0}" dt="2019-12-08T09:45:18.100" v="180" actId="20577"/>
        <pc:sldMkLst>
          <pc:docMk/>
          <pc:sldMk cId="1752593994" sldId="340"/>
        </pc:sldMkLst>
        <pc:spChg chg="mod">
          <ac:chgData name="Liane Sterrenburg" userId="d1bef802-c91e-4218-b9fa-7ba68a388c33" providerId="ADAL" clId="{A160639D-23D5-4F3A-B1CE-BB327E9983E0}" dt="2019-12-08T09:44:41.731" v="19" actId="20577"/>
          <ac:spMkLst>
            <pc:docMk/>
            <pc:sldMk cId="1752593994" sldId="340"/>
            <ac:spMk id="2" creationId="{00000000-0000-0000-0000-000000000000}"/>
          </ac:spMkLst>
        </pc:spChg>
        <pc:spChg chg="mod">
          <ac:chgData name="Liane Sterrenburg" userId="d1bef802-c91e-4218-b9fa-7ba68a388c33" providerId="ADAL" clId="{A160639D-23D5-4F3A-B1CE-BB327E9983E0}" dt="2019-12-08T09:45:18.100" v="180" actId="20577"/>
          <ac:spMkLst>
            <pc:docMk/>
            <pc:sldMk cId="1752593994" sldId="340"/>
            <ac:spMk id="4" creationId="{00000000-0000-0000-0000-000000000000}"/>
          </ac:spMkLst>
        </pc:spChg>
      </pc:sldChg>
      <pc:sldChg chg="modSp">
        <pc:chgData name="Liane Sterrenburg" userId="d1bef802-c91e-4218-b9fa-7ba68a388c33" providerId="ADAL" clId="{A160639D-23D5-4F3A-B1CE-BB327E9983E0}" dt="2019-12-08T09:49:46.973" v="244" actId="1076"/>
        <pc:sldMkLst>
          <pc:docMk/>
          <pc:sldMk cId="3334999845" sldId="342"/>
        </pc:sldMkLst>
        <pc:graphicFrameChg chg="mod modGraphic">
          <ac:chgData name="Liane Sterrenburg" userId="d1bef802-c91e-4218-b9fa-7ba68a388c33" providerId="ADAL" clId="{A160639D-23D5-4F3A-B1CE-BB327E9983E0}" dt="2019-12-08T09:49:46.973" v="244" actId="1076"/>
          <ac:graphicFrameMkLst>
            <pc:docMk/>
            <pc:sldMk cId="3334999845" sldId="342"/>
            <ac:graphicFrameMk id="3" creationId="{00000000-0000-0000-0000-000000000000}"/>
          </ac:graphicFrameMkLst>
        </pc:graphicFrameChg>
      </pc:sldChg>
      <pc:sldChg chg="modSp">
        <pc:chgData name="Liane Sterrenburg" userId="d1bef802-c91e-4218-b9fa-7ba68a388c33" providerId="ADAL" clId="{A160639D-23D5-4F3A-B1CE-BB327E9983E0}" dt="2019-12-08T09:45:28.034" v="186" actId="20577"/>
        <pc:sldMkLst>
          <pc:docMk/>
          <pc:sldMk cId="3436645575" sldId="343"/>
        </pc:sldMkLst>
        <pc:spChg chg="mod">
          <ac:chgData name="Liane Sterrenburg" userId="d1bef802-c91e-4218-b9fa-7ba68a388c33" providerId="ADAL" clId="{A160639D-23D5-4F3A-B1CE-BB327E9983E0}" dt="2019-12-08T09:45:28.034" v="186" actId="20577"/>
          <ac:spMkLst>
            <pc:docMk/>
            <pc:sldMk cId="3436645575" sldId="343"/>
            <ac:spMk id="2" creationId="{00000000-0000-0000-0000-000000000000}"/>
          </ac:spMkLst>
        </pc:spChg>
      </pc:sldChg>
      <pc:sldChg chg="addSp delSp modSp modNotesTx">
        <pc:chgData name="Liane Sterrenburg" userId="d1bef802-c91e-4218-b9fa-7ba68a388c33" providerId="ADAL" clId="{A160639D-23D5-4F3A-B1CE-BB327E9983E0}" dt="2019-12-08T10:01:41.471" v="764" actId="13926"/>
        <pc:sldMkLst>
          <pc:docMk/>
          <pc:sldMk cId="1185419254" sldId="344"/>
        </pc:sldMkLst>
        <pc:spChg chg="mod">
          <ac:chgData name="Liane Sterrenburg" userId="d1bef802-c91e-4218-b9fa-7ba68a388c33" providerId="ADAL" clId="{A160639D-23D5-4F3A-B1CE-BB327E9983E0}" dt="2019-12-08T10:01:41.471" v="764" actId="13926"/>
          <ac:spMkLst>
            <pc:docMk/>
            <pc:sldMk cId="1185419254" sldId="344"/>
            <ac:spMk id="2" creationId="{00000000-0000-0000-0000-000000000000}"/>
          </ac:spMkLst>
        </pc:spChg>
        <pc:spChg chg="mod">
          <ac:chgData name="Liane Sterrenburg" userId="d1bef802-c91e-4218-b9fa-7ba68a388c33" providerId="ADAL" clId="{A160639D-23D5-4F3A-B1CE-BB327E9983E0}" dt="2019-12-08T09:59:44.993" v="742" actId="27636"/>
          <ac:spMkLst>
            <pc:docMk/>
            <pc:sldMk cId="1185419254" sldId="344"/>
            <ac:spMk id="3" creationId="{00000000-0000-0000-0000-000000000000}"/>
          </ac:spMkLst>
        </pc:spChg>
        <pc:spChg chg="ord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5" creationId="{00000000-0000-0000-0000-000000000000}"/>
          </ac:spMkLst>
        </pc:spChg>
        <pc:spChg chg="del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12" creationId="{4E78424C-6FD0-41F8-9CAA-5DC19C42359F}"/>
          </ac:spMkLst>
        </pc:spChg>
        <pc:spChg chg="del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14" creationId="{DD136760-57DC-4301-8BEA-B71AD2D13905}"/>
          </ac:spMkLst>
        </pc:spChg>
        <pc:spChg chg="del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16" creationId="{BDC58DEA-1307-4F44-AD47-E613D8B76A89}"/>
          </ac:spMkLst>
        </pc:spChg>
        <pc:spChg chg="del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18" creationId="{C99B912D-1E4B-42AF-A2BE-CFEFEC916EE7}"/>
          </ac:spMkLst>
        </pc:spChg>
        <pc:spChg chg="add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71" creationId="{EE4E366E-272A-409E-840F-9A6A64A9E3FF}"/>
          </ac:spMkLst>
        </pc:spChg>
        <pc:spChg chg="add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73" creationId="{A721560C-E4AB-4287-A29C-3F6916794CB9}"/>
          </ac:spMkLst>
        </pc:spChg>
        <pc:spChg chg="add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75" creationId="{DF6CFF07-D953-4F9C-9A0E-E0A6AACB6158}"/>
          </ac:spMkLst>
        </pc:spChg>
        <pc:spChg chg="add">
          <ac:chgData name="Liane Sterrenburg" userId="d1bef802-c91e-4218-b9fa-7ba68a388c33" providerId="ADAL" clId="{A160639D-23D5-4F3A-B1CE-BB327E9983E0}" dt="2019-12-08T09:58:59.522" v="729" actId="26606"/>
          <ac:spMkLst>
            <pc:docMk/>
            <pc:sldMk cId="1185419254" sldId="344"/>
            <ac:spMk id="77" creationId="{DAA4FEEE-0B5F-41BF-825D-60F9FB089568}"/>
          </ac:spMkLst>
        </pc:spChg>
        <pc:picChg chg="add mod">
          <ac:chgData name="Liane Sterrenburg" userId="d1bef802-c91e-4218-b9fa-7ba68a388c33" providerId="ADAL" clId="{A160639D-23D5-4F3A-B1CE-BB327E9983E0}" dt="2019-12-08T09:58:59.522" v="729" actId="26606"/>
          <ac:picMkLst>
            <pc:docMk/>
            <pc:sldMk cId="1185419254" sldId="344"/>
            <ac:picMk id="1026" creationId="{A16CAFBB-C4B7-4F65-9A32-75716BD4E217}"/>
          </ac:picMkLst>
        </pc:picChg>
      </pc:sldChg>
      <pc:sldChg chg="modSp">
        <pc:chgData name="Liane Sterrenburg" userId="d1bef802-c91e-4218-b9fa-7ba68a388c33" providerId="ADAL" clId="{A160639D-23D5-4F3A-B1CE-BB327E9983E0}" dt="2019-12-08T09:50:42.516" v="257" actId="12"/>
        <pc:sldMkLst>
          <pc:docMk/>
          <pc:sldMk cId="1985625805" sldId="345"/>
        </pc:sldMkLst>
        <pc:graphicFrameChg chg="mod modGraphic">
          <ac:chgData name="Liane Sterrenburg" userId="d1bef802-c91e-4218-b9fa-7ba68a388c33" providerId="ADAL" clId="{A160639D-23D5-4F3A-B1CE-BB327E9983E0}" dt="2019-12-08T09:50:42.516" v="257" actId="12"/>
          <ac:graphicFrameMkLst>
            <pc:docMk/>
            <pc:sldMk cId="1985625805" sldId="345"/>
            <ac:graphicFrameMk id="7" creationId="{C9306EC4-B48C-4F60-9AA8-37B1CBD2E1E3}"/>
          </ac:graphicFrameMkLst>
        </pc:graphicFrameChg>
      </pc:sldChg>
      <pc:sldChg chg="addSp delSp modSp">
        <pc:chgData name="Liane Sterrenburg" userId="d1bef802-c91e-4218-b9fa-7ba68a388c33" providerId="ADAL" clId="{A160639D-23D5-4F3A-B1CE-BB327E9983E0}" dt="2019-12-08T10:04:03.315" v="1015" actId="20577"/>
        <pc:sldMkLst>
          <pc:docMk/>
          <pc:sldMk cId="1431893144" sldId="349"/>
        </pc:sldMkLst>
        <pc:spChg chg="mod">
          <ac:chgData name="Liane Sterrenburg" userId="d1bef802-c91e-4218-b9fa-7ba68a388c33" providerId="ADAL" clId="{A160639D-23D5-4F3A-B1CE-BB327E9983E0}" dt="2019-12-08T10:01:58.821" v="783" actId="20577"/>
          <ac:spMkLst>
            <pc:docMk/>
            <pc:sldMk cId="1431893144" sldId="349"/>
            <ac:spMk id="2" creationId="{00000000-0000-0000-0000-000000000000}"/>
          </ac:spMkLst>
        </pc:spChg>
        <pc:spChg chg="del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3" creationId="{00000000-0000-0000-0000-000000000000}"/>
          </ac:spMkLst>
        </pc:spChg>
        <pc:spChg chg="del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12" creationId="{4E78424C-6FD0-41F8-9CAA-5DC19C42359F}"/>
          </ac:spMkLst>
        </pc:spChg>
        <pc:spChg chg="del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14" creationId="{DD136760-57DC-4301-8BEA-B71AD2D13905}"/>
          </ac:spMkLst>
        </pc:spChg>
        <pc:spChg chg="del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16" creationId="{BDC58DEA-1307-4F44-AD47-E613D8B76A89}"/>
          </ac:spMkLst>
        </pc:spChg>
        <pc:spChg chg="del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18" creationId="{C99B912D-1E4B-42AF-A2BE-CFEFEC916EE7}"/>
          </ac:spMkLst>
        </pc:spChg>
        <pc:spChg chg="add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25" creationId="{F747F1B4-B831-4277-8AB0-32767F7EB7BF}"/>
          </ac:spMkLst>
        </pc:spChg>
        <pc:spChg chg="add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27" creationId="{D80CFA21-AB7C-4BEB-9BFF-05764FBBF3C6}"/>
          </ac:spMkLst>
        </pc:spChg>
        <pc:spChg chg="add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29" creationId="{12F7E335-851A-4CAE-B09F-E657819D4600}"/>
          </ac:spMkLst>
        </pc:spChg>
        <pc:spChg chg="add">
          <ac:chgData name="Liane Sterrenburg" userId="d1bef802-c91e-4218-b9fa-7ba68a388c33" providerId="ADAL" clId="{A160639D-23D5-4F3A-B1CE-BB327E9983E0}" dt="2019-12-08T10:00:53.164" v="744" actId="26606"/>
          <ac:spMkLst>
            <pc:docMk/>
            <pc:sldMk cId="1431893144" sldId="349"/>
            <ac:spMk id="31" creationId="{10B541F0-7F6E-402E-84D8-CF96EACA5FBC}"/>
          </ac:spMkLst>
        </pc:spChg>
        <pc:graphicFrameChg chg="add mod">
          <ac:chgData name="Liane Sterrenburg" userId="d1bef802-c91e-4218-b9fa-7ba68a388c33" providerId="ADAL" clId="{A160639D-23D5-4F3A-B1CE-BB327E9983E0}" dt="2019-12-08T10:04:03.315" v="1015" actId="20577"/>
          <ac:graphicFrameMkLst>
            <pc:docMk/>
            <pc:sldMk cId="1431893144" sldId="349"/>
            <ac:graphicFrameMk id="20" creationId="{3AB135ED-CBDA-4F46-84F8-3ED032D1CA3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14.png"/><Relationship Id="rId6" Type="http://schemas.openxmlformats.org/officeDocument/2006/relationships/image" Target="../media/image2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Relationship Id="rId1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14.png"/><Relationship Id="rId6" Type="http://schemas.openxmlformats.org/officeDocument/2006/relationships/image" Target="../media/image2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Relationship Id="rId1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FA878-DE18-4293-BE42-36B21BD6A6D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67CECE-1C68-42C3-9971-970CEE182915}">
      <dgm:prSet/>
      <dgm:spPr/>
      <dgm:t>
        <a:bodyPr/>
        <a:lstStyle/>
        <a:p>
          <a:pPr>
            <a:defRPr cap="all"/>
          </a:pPr>
          <a:r>
            <a:rPr lang="nl-NL" dirty="0"/>
            <a:t>Omgangsregels</a:t>
          </a:r>
          <a:endParaRPr lang="en-US" dirty="0"/>
        </a:p>
      </dgm:t>
    </dgm:pt>
    <dgm:pt modelId="{75F64713-A804-4AEE-8330-D1DBF94458B4}" type="parTrans" cxnId="{15514AB9-937A-4D6C-A537-24B1162E3D2F}">
      <dgm:prSet/>
      <dgm:spPr/>
      <dgm:t>
        <a:bodyPr/>
        <a:lstStyle/>
        <a:p>
          <a:endParaRPr lang="en-US"/>
        </a:p>
      </dgm:t>
    </dgm:pt>
    <dgm:pt modelId="{7494280B-6EB0-43C2-9E81-33394F06C84A}" type="sibTrans" cxnId="{15514AB9-937A-4D6C-A537-24B1162E3D2F}">
      <dgm:prSet/>
      <dgm:spPr/>
      <dgm:t>
        <a:bodyPr/>
        <a:lstStyle/>
        <a:p>
          <a:endParaRPr lang="en-US"/>
        </a:p>
      </dgm:t>
    </dgm:pt>
    <dgm:pt modelId="{9CF6D13C-B192-4E33-A58A-C6AC902752EA}">
      <dgm:prSet/>
      <dgm:spPr/>
      <dgm:t>
        <a:bodyPr/>
        <a:lstStyle/>
        <a:p>
          <a:pPr>
            <a:defRPr cap="all"/>
          </a:pPr>
          <a:r>
            <a:rPr lang="nl-NL" dirty="0"/>
            <a:t>Ouderbetrokkenheid/ouderparticipatie</a:t>
          </a:r>
          <a:endParaRPr lang="en-US" dirty="0"/>
        </a:p>
      </dgm:t>
    </dgm:pt>
    <dgm:pt modelId="{38444E23-5514-4277-A186-81B15CAA3388}" type="parTrans" cxnId="{77B0C5D5-121F-471D-B4DC-58867DD2C9D1}">
      <dgm:prSet/>
      <dgm:spPr/>
      <dgm:t>
        <a:bodyPr/>
        <a:lstStyle/>
        <a:p>
          <a:endParaRPr lang="en-US"/>
        </a:p>
      </dgm:t>
    </dgm:pt>
    <dgm:pt modelId="{7E5C0BA9-C0CD-4848-8D55-DC535C2CF531}" type="sibTrans" cxnId="{77B0C5D5-121F-471D-B4DC-58867DD2C9D1}">
      <dgm:prSet/>
      <dgm:spPr/>
      <dgm:t>
        <a:bodyPr/>
        <a:lstStyle/>
        <a:p>
          <a:endParaRPr lang="en-US"/>
        </a:p>
      </dgm:t>
    </dgm:pt>
    <dgm:pt modelId="{A7714A04-3E13-44E3-9A70-6FF8B95DBC19}">
      <dgm:prSet/>
      <dgm:spPr/>
      <dgm:t>
        <a:bodyPr/>
        <a:lstStyle/>
        <a:p>
          <a:pPr>
            <a:defRPr cap="all"/>
          </a:pPr>
          <a:r>
            <a:rPr lang="nl-NL" dirty="0"/>
            <a:t>Afspraken over werken</a:t>
          </a:r>
          <a:endParaRPr lang="en-US" dirty="0"/>
        </a:p>
      </dgm:t>
    </dgm:pt>
    <dgm:pt modelId="{94F5A4F8-1B2C-4996-B875-87F8D1CABA57}" type="parTrans" cxnId="{43539DA9-5EA9-4BD8-9AAD-2507A5C45D46}">
      <dgm:prSet/>
      <dgm:spPr/>
      <dgm:t>
        <a:bodyPr/>
        <a:lstStyle/>
        <a:p>
          <a:endParaRPr lang="en-US"/>
        </a:p>
      </dgm:t>
    </dgm:pt>
    <dgm:pt modelId="{AFDE534E-35C9-4E42-A57C-BCF7A3AE5E71}" type="sibTrans" cxnId="{43539DA9-5EA9-4BD8-9AAD-2507A5C45D46}">
      <dgm:prSet/>
      <dgm:spPr/>
      <dgm:t>
        <a:bodyPr/>
        <a:lstStyle/>
        <a:p>
          <a:endParaRPr lang="en-US"/>
        </a:p>
      </dgm:t>
    </dgm:pt>
    <dgm:pt modelId="{51F8B06D-E9B7-4DDD-8DDF-4646782083BB}">
      <dgm:prSet/>
      <dgm:spPr/>
      <dgm:t>
        <a:bodyPr/>
        <a:lstStyle/>
        <a:p>
          <a:pPr>
            <a:defRPr cap="all"/>
          </a:pPr>
          <a:r>
            <a:rPr lang="nl-NL" dirty="0"/>
            <a:t>Afspraken over materialen</a:t>
          </a:r>
          <a:endParaRPr lang="en-US" dirty="0"/>
        </a:p>
      </dgm:t>
    </dgm:pt>
    <dgm:pt modelId="{287041A2-B705-42B6-85E9-7313FE46D37A}" type="parTrans" cxnId="{E03E8AC0-5119-4406-9F5D-41C1337E115E}">
      <dgm:prSet/>
      <dgm:spPr/>
      <dgm:t>
        <a:bodyPr/>
        <a:lstStyle/>
        <a:p>
          <a:endParaRPr lang="en-US"/>
        </a:p>
      </dgm:t>
    </dgm:pt>
    <dgm:pt modelId="{3B284312-4F0D-47EE-B13D-F3CD5358714D}" type="sibTrans" cxnId="{E03E8AC0-5119-4406-9F5D-41C1337E115E}">
      <dgm:prSet/>
      <dgm:spPr/>
      <dgm:t>
        <a:bodyPr/>
        <a:lstStyle/>
        <a:p>
          <a:endParaRPr lang="en-US"/>
        </a:p>
      </dgm:t>
    </dgm:pt>
    <dgm:pt modelId="{BE572015-7CE8-40BF-9956-D91B771B0EA9}">
      <dgm:prSet/>
      <dgm:spPr/>
      <dgm:t>
        <a:bodyPr/>
        <a:lstStyle/>
        <a:p>
          <a:pPr>
            <a:defRPr cap="all"/>
          </a:pPr>
          <a:r>
            <a:rPr lang="nl-NL" dirty="0"/>
            <a:t>Afspraken over vrije momenten</a:t>
          </a:r>
          <a:endParaRPr lang="en-US" dirty="0"/>
        </a:p>
      </dgm:t>
    </dgm:pt>
    <dgm:pt modelId="{15048185-CB23-4990-8A4B-8D026652DFCF}" type="parTrans" cxnId="{6D4992A6-680E-4A9F-8D96-294D63483306}">
      <dgm:prSet/>
      <dgm:spPr/>
      <dgm:t>
        <a:bodyPr/>
        <a:lstStyle/>
        <a:p>
          <a:endParaRPr lang="en-US"/>
        </a:p>
      </dgm:t>
    </dgm:pt>
    <dgm:pt modelId="{911CB38C-C1D7-47D2-B47F-ACAD8E3D834A}" type="sibTrans" cxnId="{6D4992A6-680E-4A9F-8D96-294D63483306}">
      <dgm:prSet/>
      <dgm:spPr/>
      <dgm:t>
        <a:bodyPr/>
        <a:lstStyle/>
        <a:p>
          <a:endParaRPr lang="en-US"/>
        </a:p>
      </dgm:t>
    </dgm:pt>
    <dgm:pt modelId="{572928BF-CDC9-4125-A9AA-3154F8EB5A05}">
      <dgm:prSet/>
      <dgm:spPr/>
      <dgm:t>
        <a:bodyPr/>
        <a:lstStyle/>
        <a:p>
          <a:pPr>
            <a:defRPr cap="all"/>
          </a:pPr>
          <a:r>
            <a:rPr lang="nl-NL" dirty="0"/>
            <a:t>Afspraken over zitplaatsen</a:t>
          </a:r>
          <a:endParaRPr lang="en-US" dirty="0"/>
        </a:p>
      </dgm:t>
    </dgm:pt>
    <dgm:pt modelId="{DF22771B-768A-4FD4-BA81-CCABF793BB11}" type="parTrans" cxnId="{2318B689-BB27-4610-8E73-5F714E696307}">
      <dgm:prSet/>
      <dgm:spPr/>
      <dgm:t>
        <a:bodyPr/>
        <a:lstStyle/>
        <a:p>
          <a:endParaRPr lang="en-US"/>
        </a:p>
      </dgm:t>
    </dgm:pt>
    <dgm:pt modelId="{653E0F25-5EA5-49AC-B25C-0E708939FC27}" type="sibTrans" cxnId="{2318B689-BB27-4610-8E73-5F714E696307}">
      <dgm:prSet/>
      <dgm:spPr/>
      <dgm:t>
        <a:bodyPr/>
        <a:lstStyle/>
        <a:p>
          <a:endParaRPr lang="en-US"/>
        </a:p>
      </dgm:t>
    </dgm:pt>
    <dgm:pt modelId="{1483232E-5EA7-489C-A6D5-A5CE980391E5}">
      <dgm:prSet/>
      <dgm:spPr/>
      <dgm:t>
        <a:bodyPr/>
        <a:lstStyle/>
        <a:p>
          <a:pPr>
            <a:defRPr cap="all"/>
          </a:pPr>
          <a:r>
            <a:rPr lang="nl-NL" dirty="0"/>
            <a:t>Afspraken </a:t>
          </a:r>
          <a:r>
            <a:rPr lang="nl-NL"/>
            <a:t>over opbergruimte</a:t>
          </a:r>
          <a:endParaRPr lang="en-US" dirty="0"/>
        </a:p>
      </dgm:t>
    </dgm:pt>
    <dgm:pt modelId="{14F1A16E-DD61-406B-94CA-BABFAFE35031}" type="parTrans" cxnId="{44F76F1C-9318-468B-9F91-17A2B47B986B}">
      <dgm:prSet/>
      <dgm:spPr/>
      <dgm:t>
        <a:bodyPr/>
        <a:lstStyle/>
        <a:p>
          <a:endParaRPr lang="en-US"/>
        </a:p>
      </dgm:t>
    </dgm:pt>
    <dgm:pt modelId="{267008D5-A6DC-492F-B99C-32D6B9349017}" type="sibTrans" cxnId="{44F76F1C-9318-468B-9F91-17A2B47B986B}">
      <dgm:prSet/>
      <dgm:spPr/>
      <dgm:t>
        <a:bodyPr/>
        <a:lstStyle/>
        <a:p>
          <a:endParaRPr lang="en-US"/>
        </a:p>
      </dgm:t>
    </dgm:pt>
    <dgm:pt modelId="{FF0685AB-4358-4B1E-8532-1EFA1D6BF3AE}" type="pres">
      <dgm:prSet presAssocID="{602FA878-DE18-4293-BE42-36B21BD6A6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E9DC27-DC9D-40D5-AC44-13D449770F19}" type="pres">
      <dgm:prSet presAssocID="{8067CECE-1C68-42C3-9971-970CEE182915}" presName="compNode" presStyleCnt="0"/>
      <dgm:spPr/>
    </dgm:pt>
    <dgm:pt modelId="{519C634C-79AB-40C0-97D2-179EF2BEB8A4}" type="pres">
      <dgm:prSet presAssocID="{8067CECE-1C68-42C3-9971-970CEE182915}" presName="iconBgRect" presStyleLbl="bgShp" presStyleIdx="0" presStyleCnt="7"/>
      <dgm:spPr/>
    </dgm:pt>
    <dgm:pt modelId="{FD2DBA13-775A-43B2-8EDD-4790028A06FC}" type="pres">
      <dgm:prSet presAssocID="{8067CECE-1C68-42C3-9971-970CEE18291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Winking Face with No Fill"/>
        </a:ext>
      </dgm:extLst>
    </dgm:pt>
    <dgm:pt modelId="{B922489B-A4C5-4647-B5D5-ED5ACE38E0F0}" type="pres">
      <dgm:prSet presAssocID="{8067CECE-1C68-42C3-9971-970CEE182915}" presName="spaceRect" presStyleCnt="0"/>
      <dgm:spPr/>
    </dgm:pt>
    <dgm:pt modelId="{3ECEAEB4-8D38-4C5A-841D-C07ABC99F14B}" type="pres">
      <dgm:prSet presAssocID="{8067CECE-1C68-42C3-9971-970CEE182915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EA55A6D8-5A72-4576-AB40-47DFEADF166B}" type="pres">
      <dgm:prSet presAssocID="{7494280B-6EB0-43C2-9E81-33394F06C84A}" presName="sibTrans" presStyleCnt="0"/>
      <dgm:spPr/>
    </dgm:pt>
    <dgm:pt modelId="{663D809A-1916-4F7A-8944-518C65C75EC2}" type="pres">
      <dgm:prSet presAssocID="{9CF6D13C-B192-4E33-A58A-C6AC902752EA}" presName="compNode" presStyleCnt="0"/>
      <dgm:spPr/>
    </dgm:pt>
    <dgm:pt modelId="{54243438-6487-4212-9BB1-DF27D869A45F}" type="pres">
      <dgm:prSet presAssocID="{9CF6D13C-B192-4E33-A58A-C6AC902752EA}" presName="iconBgRect" presStyleLbl="bgShp" presStyleIdx="1" presStyleCnt="7"/>
      <dgm:spPr/>
    </dgm:pt>
    <dgm:pt modelId="{9BC4AC8D-A06A-4C93-ABA5-0B512C2984CB}" type="pres">
      <dgm:prSet presAssocID="{9CF6D13C-B192-4E33-A58A-C6AC902752EA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BE15DD42-AD75-46D9-9B2F-4FBEB42E83AD}" type="pres">
      <dgm:prSet presAssocID="{9CF6D13C-B192-4E33-A58A-C6AC902752EA}" presName="spaceRect" presStyleCnt="0"/>
      <dgm:spPr/>
    </dgm:pt>
    <dgm:pt modelId="{E64B12A5-1F9B-4961-AE51-DE3F459B54C8}" type="pres">
      <dgm:prSet presAssocID="{9CF6D13C-B192-4E33-A58A-C6AC902752EA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735DE39B-B782-4B52-901A-296FF71B48B0}" type="pres">
      <dgm:prSet presAssocID="{7E5C0BA9-C0CD-4848-8D55-DC535C2CF531}" presName="sibTrans" presStyleCnt="0"/>
      <dgm:spPr/>
    </dgm:pt>
    <dgm:pt modelId="{90436BEC-D1C3-4F29-8F5F-D80F5BAADFAD}" type="pres">
      <dgm:prSet presAssocID="{A7714A04-3E13-44E3-9A70-6FF8B95DBC19}" presName="compNode" presStyleCnt="0"/>
      <dgm:spPr/>
    </dgm:pt>
    <dgm:pt modelId="{22F3B3F4-098A-433B-8D7C-F5E092F38F21}" type="pres">
      <dgm:prSet presAssocID="{A7714A04-3E13-44E3-9A70-6FF8B95DBC19}" presName="iconBgRect" presStyleLbl="bgShp" presStyleIdx="2" presStyleCnt="7"/>
      <dgm:spPr/>
    </dgm:pt>
    <dgm:pt modelId="{8A1A66D0-7D33-48A0-957B-1663AF8825EE}" type="pres">
      <dgm:prSet presAssocID="{A7714A04-3E13-44E3-9A70-6FF8B95DBC19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7BABB39C-A189-4421-BFA5-5BD205817918}" type="pres">
      <dgm:prSet presAssocID="{A7714A04-3E13-44E3-9A70-6FF8B95DBC19}" presName="spaceRect" presStyleCnt="0"/>
      <dgm:spPr/>
    </dgm:pt>
    <dgm:pt modelId="{02C01AC7-1060-472D-AAC3-276F85D1F0EC}" type="pres">
      <dgm:prSet presAssocID="{A7714A04-3E13-44E3-9A70-6FF8B95DBC19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FEF36233-7198-4040-9B0B-2ADC9237E6B5}" type="pres">
      <dgm:prSet presAssocID="{AFDE534E-35C9-4E42-A57C-BCF7A3AE5E71}" presName="sibTrans" presStyleCnt="0"/>
      <dgm:spPr/>
    </dgm:pt>
    <dgm:pt modelId="{FA772605-050B-44E1-AA8F-6E4ADC513CC6}" type="pres">
      <dgm:prSet presAssocID="{51F8B06D-E9B7-4DDD-8DDF-4646782083BB}" presName="compNode" presStyleCnt="0"/>
      <dgm:spPr/>
    </dgm:pt>
    <dgm:pt modelId="{A29E7C34-8A22-4ED6-AD7E-2438666654AC}" type="pres">
      <dgm:prSet presAssocID="{51F8B06D-E9B7-4DDD-8DDF-4646782083BB}" presName="iconBgRect" presStyleLbl="bgShp" presStyleIdx="3" presStyleCnt="7"/>
      <dgm:spPr/>
    </dgm:pt>
    <dgm:pt modelId="{1886B977-2536-43FC-99C2-B3C708DB1CA2}" type="pres">
      <dgm:prSet presAssocID="{51F8B06D-E9B7-4DDD-8DDF-4646782083BB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59D619E7-2140-4D0C-B2C8-069666AE57BE}" type="pres">
      <dgm:prSet presAssocID="{51F8B06D-E9B7-4DDD-8DDF-4646782083BB}" presName="spaceRect" presStyleCnt="0"/>
      <dgm:spPr/>
    </dgm:pt>
    <dgm:pt modelId="{FD3D7A87-F8ED-49C1-BE98-8E0CE6E49019}" type="pres">
      <dgm:prSet presAssocID="{51F8B06D-E9B7-4DDD-8DDF-4646782083BB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B96C7620-D7E8-43B2-9671-624309A3EDAF}" type="pres">
      <dgm:prSet presAssocID="{3B284312-4F0D-47EE-B13D-F3CD5358714D}" presName="sibTrans" presStyleCnt="0"/>
      <dgm:spPr/>
    </dgm:pt>
    <dgm:pt modelId="{77E085A5-DEC8-4C66-9544-0A98F7132E27}" type="pres">
      <dgm:prSet presAssocID="{BE572015-7CE8-40BF-9956-D91B771B0EA9}" presName="compNode" presStyleCnt="0"/>
      <dgm:spPr/>
    </dgm:pt>
    <dgm:pt modelId="{8CD84C84-AC69-4DA7-A97E-78600308D9A2}" type="pres">
      <dgm:prSet presAssocID="{BE572015-7CE8-40BF-9956-D91B771B0EA9}" presName="iconBgRect" presStyleLbl="bgShp" presStyleIdx="4" presStyleCnt="7"/>
      <dgm:spPr/>
    </dgm:pt>
    <dgm:pt modelId="{54B84A90-BB4E-46BE-99E3-D6186EAA9712}" type="pres">
      <dgm:prSet presAssocID="{BE572015-7CE8-40BF-9956-D91B771B0EA9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Onderbreken"/>
        </a:ext>
      </dgm:extLst>
    </dgm:pt>
    <dgm:pt modelId="{5AF5641E-FB89-4134-B367-30A8D8BB5F6C}" type="pres">
      <dgm:prSet presAssocID="{BE572015-7CE8-40BF-9956-D91B771B0EA9}" presName="spaceRect" presStyleCnt="0"/>
      <dgm:spPr/>
    </dgm:pt>
    <dgm:pt modelId="{27380EC3-41EE-4F62-A8F5-C1CE7DF1B4A6}" type="pres">
      <dgm:prSet presAssocID="{BE572015-7CE8-40BF-9956-D91B771B0EA9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1DB6E7DF-831A-4AF1-A5AF-3BDAFA0D7C45}" type="pres">
      <dgm:prSet presAssocID="{911CB38C-C1D7-47D2-B47F-ACAD8E3D834A}" presName="sibTrans" presStyleCnt="0"/>
      <dgm:spPr/>
    </dgm:pt>
    <dgm:pt modelId="{F0C9A1EC-2164-44A8-A8E1-9393D35B91BD}" type="pres">
      <dgm:prSet presAssocID="{572928BF-CDC9-4125-A9AA-3154F8EB5A05}" presName="compNode" presStyleCnt="0"/>
      <dgm:spPr/>
    </dgm:pt>
    <dgm:pt modelId="{3C89FE4F-8237-4D10-8E7D-7E74B5AC7A0E}" type="pres">
      <dgm:prSet presAssocID="{572928BF-CDC9-4125-A9AA-3154F8EB5A05}" presName="iconBgRect" presStyleLbl="bgShp" presStyleIdx="5" presStyleCnt="7"/>
      <dgm:spPr/>
    </dgm:pt>
    <dgm:pt modelId="{9CE281B2-591D-4C8D-95F1-0984B566EA45}" type="pres">
      <dgm:prSet presAssocID="{572928BF-CDC9-4125-A9AA-3154F8EB5A05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Tafel met stoelen"/>
        </a:ext>
      </dgm:extLst>
    </dgm:pt>
    <dgm:pt modelId="{4407CC8F-E6A0-4290-9C34-91B9DD5425D2}" type="pres">
      <dgm:prSet presAssocID="{572928BF-CDC9-4125-A9AA-3154F8EB5A05}" presName="spaceRect" presStyleCnt="0"/>
      <dgm:spPr/>
    </dgm:pt>
    <dgm:pt modelId="{4D5274B0-1813-4B90-96AC-6C5DD96E4E4F}" type="pres">
      <dgm:prSet presAssocID="{572928BF-CDC9-4125-A9AA-3154F8EB5A05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AC151466-A742-4857-A4F0-4596ECD21B4C}" type="pres">
      <dgm:prSet presAssocID="{653E0F25-5EA5-49AC-B25C-0E708939FC27}" presName="sibTrans" presStyleCnt="0"/>
      <dgm:spPr/>
    </dgm:pt>
    <dgm:pt modelId="{46A7FA56-89DE-4F85-BF36-E2BD039352A7}" type="pres">
      <dgm:prSet presAssocID="{1483232E-5EA7-489C-A6D5-A5CE980391E5}" presName="compNode" presStyleCnt="0"/>
      <dgm:spPr/>
    </dgm:pt>
    <dgm:pt modelId="{9CB9262C-88D7-4223-93B0-F347AB029BD7}" type="pres">
      <dgm:prSet presAssocID="{1483232E-5EA7-489C-A6D5-A5CE980391E5}" presName="iconBgRect" presStyleLbl="bgShp" presStyleIdx="6" presStyleCnt="7"/>
      <dgm:spPr/>
    </dgm:pt>
    <dgm:pt modelId="{ECFE83E5-7409-4CFE-BC9C-E4AC668EE8A8}" type="pres">
      <dgm:prSet presAssocID="{1483232E-5EA7-489C-A6D5-A5CE980391E5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0F769290-D942-420B-B6AC-2A911AEBD807}" type="pres">
      <dgm:prSet presAssocID="{1483232E-5EA7-489C-A6D5-A5CE980391E5}" presName="spaceRect" presStyleCnt="0"/>
      <dgm:spPr/>
    </dgm:pt>
    <dgm:pt modelId="{683F9DCB-6FB3-40E6-BB0F-B962F9250804}" type="pres">
      <dgm:prSet presAssocID="{1483232E-5EA7-489C-A6D5-A5CE980391E5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5514AB9-937A-4D6C-A537-24B1162E3D2F}" srcId="{602FA878-DE18-4293-BE42-36B21BD6A6DF}" destId="{8067CECE-1C68-42C3-9971-970CEE182915}" srcOrd="0" destOrd="0" parTransId="{75F64713-A804-4AEE-8330-D1DBF94458B4}" sibTransId="{7494280B-6EB0-43C2-9E81-33394F06C84A}"/>
    <dgm:cxn modelId="{5CE38BA4-83F3-4D7F-B5CB-70D81E54D743}" type="presOf" srcId="{A7714A04-3E13-44E3-9A70-6FF8B95DBC19}" destId="{02C01AC7-1060-472D-AAC3-276F85D1F0EC}" srcOrd="0" destOrd="0" presId="urn:microsoft.com/office/officeart/2018/5/layout/IconCircleLabelList"/>
    <dgm:cxn modelId="{21CD2FE1-EC89-4029-AA1C-6DADB1098281}" type="presOf" srcId="{1483232E-5EA7-489C-A6D5-A5CE980391E5}" destId="{683F9DCB-6FB3-40E6-BB0F-B962F9250804}" srcOrd="0" destOrd="0" presId="urn:microsoft.com/office/officeart/2018/5/layout/IconCircleLabelList"/>
    <dgm:cxn modelId="{7BF9865A-B8D7-4D32-80DA-E99F95D8F176}" type="presOf" srcId="{8067CECE-1C68-42C3-9971-970CEE182915}" destId="{3ECEAEB4-8D38-4C5A-841D-C07ABC99F14B}" srcOrd="0" destOrd="0" presId="urn:microsoft.com/office/officeart/2018/5/layout/IconCircleLabelList"/>
    <dgm:cxn modelId="{DCDA8472-F2B2-4D0D-B4E9-8A0E992F86EA}" type="presOf" srcId="{51F8B06D-E9B7-4DDD-8DDF-4646782083BB}" destId="{FD3D7A87-F8ED-49C1-BE98-8E0CE6E49019}" srcOrd="0" destOrd="0" presId="urn:microsoft.com/office/officeart/2018/5/layout/IconCircleLabelList"/>
    <dgm:cxn modelId="{74191899-9945-4807-9E56-377100A09006}" type="presOf" srcId="{602FA878-DE18-4293-BE42-36B21BD6A6DF}" destId="{FF0685AB-4358-4B1E-8532-1EFA1D6BF3AE}" srcOrd="0" destOrd="0" presId="urn:microsoft.com/office/officeart/2018/5/layout/IconCircleLabelList"/>
    <dgm:cxn modelId="{44F76F1C-9318-468B-9F91-17A2B47B986B}" srcId="{602FA878-DE18-4293-BE42-36B21BD6A6DF}" destId="{1483232E-5EA7-489C-A6D5-A5CE980391E5}" srcOrd="6" destOrd="0" parTransId="{14F1A16E-DD61-406B-94CA-BABFAFE35031}" sibTransId="{267008D5-A6DC-492F-B99C-32D6B9349017}"/>
    <dgm:cxn modelId="{D9F88563-1FB2-4389-A66B-B0C1C7BF707E}" type="presOf" srcId="{9CF6D13C-B192-4E33-A58A-C6AC902752EA}" destId="{E64B12A5-1F9B-4961-AE51-DE3F459B54C8}" srcOrd="0" destOrd="0" presId="urn:microsoft.com/office/officeart/2018/5/layout/IconCircleLabelList"/>
    <dgm:cxn modelId="{43539DA9-5EA9-4BD8-9AAD-2507A5C45D46}" srcId="{602FA878-DE18-4293-BE42-36B21BD6A6DF}" destId="{A7714A04-3E13-44E3-9A70-6FF8B95DBC19}" srcOrd="2" destOrd="0" parTransId="{94F5A4F8-1B2C-4996-B875-87F8D1CABA57}" sibTransId="{AFDE534E-35C9-4E42-A57C-BCF7A3AE5E71}"/>
    <dgm:cxn modelId="{2318B689-BB27-4610-8E73-5F714E696307}" srcId="{602FA878-DE18-4293-BE42-36B21BD6A6DF}" destId="{572928BF-CDC9-4125-A9AA-3154F8EB5A05}" srcOrd="5" destOrd="0" parTransId="{DF22771B-768A-4FD4-BA81-CCABF793BB11}" sibTransId="{653E0F25-5EA5-49AC-B25C-0E708939FC27}"/>
    <dgm:cxn modelId="{E03E8AC0-5119-4406-9F5D-41C1337E115E}" srcId="{602FA878-DE18-4293-BE42-36B21BD6A6DF}" destId="{51F8B06D-E9B7-4DDD-8DDF-4646782083BB}" srcOrd="3" destOrd="0" parTransId="{287041A2-B705-42B6-85E9-7313FE46D37A}" sibTransId="{3B284312-4F0D-47EE-B13D-F3CD5358714D}"/>
    <dgm:cxn modelId="{6D4992A6-680E-4A9F-8D96-294D63483306}" srcId="{602FA878-DE18-4293-BE42-36B21BD6A6DF}" destId="{BE572015-7CE8-40BF-9956-D91B771B0EA9}" srcOrd="4" destOrd="0" parTransId="{15048185-CB23-4990-8A4B-8D026652DFCF}" sibTransId="{911CB38C-C1D7-47D2-B47F-ACAD8E3D834A}"/>
    <dgm:cxn modelId="{8C55C912-39CF-428B-9656-6C8F85BA0802}" type="presOf" srcId="{BE572015-7CE8-40BF-9956-D91B771B0EA9}" destId="{27380EC3-41EE-4F62-A8F5-C1CE7DF1B4A6}" srcOrd="0" destOrd="0" presId="urn:microsoft.com/office/officeart/2018/5/layout/IconCircleLabelList"/>
    <dgm:cxn modelId="{77B0C5D5-121F-471D-B4DC-58867DD2C9D1}" srcId="{602FA878-DE18-4293-BE42-36B21BD6A6DF}" destId="{9CF6D13C-B192-4E33-A58A-C6AC902752EA}" srcOrd="1" destOrd="0" parTransId="{38444E23-5514-4277-A186-81B15CAA3388}" sibTransId="{7E5C0BA9-C0CD-4848-8D55-DC535C2CF531}"/>
    <dgm:cxn modelId="{DEB22ABC-CBE2-45DF-A2BD-797706BA252C}" type="presOf" srcId="{572928BF-CDC9-4125-A9AA-3154F8EB5A05}" destId="{4D5274B0-1813-4B90-96AC-6C5DD96E4E4F}" srcOrd="0" destOrd="0" presId="urn:microsoft.com/office/officeart/2018/5/layout/IconCircleLabelList"/>
    <dgm:cxn modelId="{91839541-C300-4A4A-8A89-AA5B63B757B9}" type="presParOf" srcId="{FF0685AB-4358-4B1E-8532-1EFA1D6BF3AE}" destId="{1BE9DC27-DC9D-40D5-AC44-13D449770F19}" srcOrd="0" destOrd="0" presId="urn:microsoft.com/office/officeart/2018/5/layout/IconCircleLabelList"/>
    <dgm:cxn modelId="{CE57F683-B4DB-4C8F-8049-343B1CEB5771}" type="presParOf" srcId="{1BE9DC27-DC9D-40D5-AC44-13D449770F19}" destId="{519C634C-79AB-40C0-97D2-179EF2BEB8A4}" srcOrd="0" destOrd="0" presId="urn:microsoft.com/office/officeart/2018/5/layout/IconCircleLabelList"/>
    <dgm:cxn modelId="{465BCBE1-E274-4471-88C6-5DD3E1E9E539}" type="presParOf" srcId="{1BE9DC27-DC9D-40D5-AC44-13D449770F19}" destId="{FD2DBA13-775A-43B2-8EDD-4790028A06FC}" srcOrd="1" destOrd="0" presId="urn:microsoft.com/office/officeart/2018/5/layout/IconCircleLabelList"/>
    <dgm:cxn modelId="{024ADE90-2003-47E1-B989-AB35AAE3BF47}" type="presParOf" srcId="{1BE9DC27-DC9D-40D5-AC44-13D449770F19}" destId="{B922489B-A4C5-4647-B5D5-ED5ACE38E0F0}" srcOrd="2" destOrd="0" presId="urn:microsoft.com/office/officeart/2018/5/layout/IconCircleLabelList"/>
    <dgm:cxn modelId="{39998CF1-D751-4AEA-8737-22BC06E68749}" type="presParOf" srcId="{1BE9DC27-DC9D-40D5-AC44-13D449770F19}" destId="{3ECEAEB4-8D38-4C5A-841D-C07ABC99F14B}" srcOrd="3" destOrd="0" presId="urn:microsoft.com/office/officeart/2018/5/layout/IconCircleLabelList"/>
    <dgm:cxn modelId="{386671F5-6721-4775-9620-6804C4D5E38D}" type="presParOf" srcId="{FF0685AB-4358-4B1E-8532-1EFA1D6BF3AE}" destId="{EA55A6D8-5A72-4576-AB40-47DFEADF166B}" srcOrd="1" destOrd="0" presId="urn:microsoft.com/office/officeart/2018/5/layout/IconCircleLabelList"/>
    <dgm:cxn modelId="{CF4F5D7A-57FE-4BF5-A047-E2DF4C89A5B8}" type="presParOf" srcId="{FF0685AB-4358-4B1E-8532-1EFA1D6BF3AE}" destId="{663D809A-1916-4F7A-8944-518C65C75EC2}" srcOrd="2" destOrd="0" presId="urn:microsoft.com/office/officeart/2018/5/layout/IconCircleLabelList"/>
    <dgm:cxn modelId="{799F3332-D7D8-4648-B279-9A9A2F0C2EFC}" type="presParOf" srcId="{663D809A-1916-4F7A-8944-518C65C75EC2}" destId="{54243438-6487-4212-9BB1-DF27D869A45F}" srcOrd="0" destOrd="0" presId="urn:microsoft.com/office/officeart/2018/5/layout/IconCircleLabelList"/>
    <dgm:cxn modelId="{8F62B382-7513-4AE3-A531-8978F62EACB8}" type="presParOf" srcId="{663D809A-1916-4F7A-8944-518C65C75EC2}" destId="{9BC4AC8D-A06A-4C93-ABA5-0B512C2984CB}" srcOrd="1" destOrd="0" presId="urn:microsoft.com/office/officeart/2018/5/layout/IconCircleLabelList"/>
    <dgm:cxn modelId="{B33E70A3-A4E5-4959-9BA6-D4FA0FA3AE0F}" type="presParOf" srcId="{663D809A-1916-4F7A-8944-518C65C75EC2}" destId="{BE15DD42-AD75-46D9-9B2F-4FBEB42E83AD}" srcOrd="2" destOrd="0" presId="urn:microsoft.com/office/officeart/2018/5/layout/IconCircleLabelList"/>
    <dgm:cxn modelId="{9B61EC19-A2F2-4A48-8F92-35D928A77F17}" type="presParOf" srcId="{663D809A-1916-4F7A-8944-518C65C75EC2}" destId="{E64B12A5-1F9B-4961-AE51-DE3F459B54C8}" srcOrd="3" destOrd="0" presId="urn:microsoft.com/office/officeart/2018/5/layout/IconCircleLabelList"/>
    <dgm:cxn modelId="{1FCBAC9D-CEBC-4A04-833A-9AEB35C2411D}" type="presParOf" srcId="{FF0685AB-4358-4B1E-8532-1EFA1D6BF3AE}" destId="{735DE39B-B782-4B52-901A-296FF71B48B0}" srcOrd="3" destOrd="0" presId="urn:microsoft.com/office/officeart/2018/5/layout/IconCircleLabelList"/>
    <dgm:cxn modelId="{5E191F78-92D6-43D7-9932-9E5EE1C1262B}" type="presParOf" srcId="{FF0685AB-4358-4B1E-8532-1EFA1D6BF3AE}" destId="{90436BEC-D1C3-4F29-8F5F-D80F5BAADFAD}" srcOrd="4" destOrd="0" presId="urn:microsoft.com/office/officeart/2018/5/layout/IconCircleLabelList"/>
    <dgm:cxn modelId="{F3ACF924-6730-40D5-A7B8-03CACF374845}" type="presParOf" srcId="{90436BEC-D1C3-4F29-8F5F-D80F5BAADFAD}" destId="{22F3B3F4-098A-433B-8D7C-F5E092F38F21}" srcOrd="0" destOrd="0" presId="urn:microsoft.com/office/officeart/2018/5/layout/IconCircleLabelList"/>
    <dgm:cxn modelId="{47798013-A0E7-458E-83A2-089AE6189BA7}" type="presParOf" srcId="{90436BEC-D1C3-4F29-8F5F-D80F5BAADFAD}" destId="{8A1A66D0-7D33-48A0-957B-1663AF8825EE}" srcOrd="1" destOrd="0" presId="urn:microsoft.com/office/officeart/2018/5/layout/IconCircleLabelList"/>
    <dgm:cxn modelId="{555F0301-EDAC-4941-AF74-843D4692E552}" type="presParOf" srcId="{90436BEC-D1C3-4F29-8F5F-D80F5BAADFAD}" destId="{7BABB39C-A189-4421-BFA5-5BD205817918}" srcOrd="2" destOrd="0" presId="urn:microsoft.com/office/officeart/2018/5/layout/IconCircleLabelList"/>
    <dgm:cxn modelId="{3BA450E1-A265-4E0E-83AB-CA5C0D9DCC69}" type="presParOf" srcId="{90436BEC-D1C3-4F29-8F5F-D80F5BAADFAD}" destId="{02C01AC7-1060-472D-AAC3-276F85D1F0EC}" srcOrd="3" destOrd="0" presId="urn:microsoft.com/office/officeart/2018/5/layout/IconCircleLabelList"/>
    <dgm:cxn modelId="{CFB27EFA-1BCD-4A7C-B531-60D3CF444F30}" type="presParOf" srcId="{FF0685AB-4358-4B1E-8532-1EFA1D6BF3AE}" destId="{FEF36233-7198-4040-9B0B-2ADC9237E6B5}" srcOrd="5" destOrd="0" presId="urn:microsoft.com/office/officeart/2018/5/layout/IconCircleLabelList"/>
    <dgm:cxn modelId="{AE3F724B-38E2-4CB3-BC27-0CC832FABEA3}" type="presParOf" srcId="{FF0685AB-4358-4B1E-8532-1EFA1D6BF3AE}" destId="{FA772605-050B-44E1-AA8F-6E4ADC513CC6}" srcOrd="6" destOrd="0" presId="urn:microsoft.com/office/officeart/2018/5/layout/IconCircleLabelList"/>
    <dgm:cxn modelId="{50C52CDC-3ADF-48CD-98F4-E77F78C2F3D9}" type="presParOf" srcId="{FA772605-050B-44E1-AA8F-6E4ADC513CC6}" destId="{A29E7C34-8A22-4ED6-AD7E-2438666654AC}" srcOrd="0" destOrd="0" presId="urn:microsoft.com/office/officeart/2018/5/layout/IconCircleLabelList"/>
    <dgm:cxn modelId="{5EA1D6B0-6CCE-4BAD-84E7-2BDD9D3A7175}" type="presParOf" srcId="{FA772605-050B-44E1-AA8F-6E4ADC513CC6}" destId="{1886B977-2536-43FC-99C2-B3C708DB1CA2}" srcOrd="1" destOrd="0" presId="urn:microsoft.com/office/officeart/2018/5/layout/IconCircleLabelList"/>
    <dgm:cxn modelId="{6B5CB8F2-9ECF-4158-8DF6-B966B92CF4B7}" type="presParOf" srcId="{FA772605-050B-44E1-AA8F-6E4ADC513CC6}" destId="{59D619E7-2140-4D0C-B2C8-069666AE57BE}" srcOrd="2" destOrd="0" presId="urn:microsoft.com/office/officeart/2018/5/layout/IconCircleLabelList"/>
    <dgm:cxn modelId="{A464FF43-8CC1-4545-A17C-22428217AF42}" type="presParOf" srcId="{FA772605-050B-44E1-AA8F-6E4ADC513CC6}" destId="{FD3D7A87-F8ED-49C1-BE98-8E0CE6E49019}" srcOrd="3" destOrd="0" presId="urn:microsoft.com/office/officeart/2018/5/layout/IconCircleLabelList"/>
    <dgm:cxn modelId="{63D45BB6-D5F9-451C-8D94-4F67AEE72DF8}" type="presParOf" srcId="{FF0685AB-4358-4B1E-8532-1EFA1D6BF3AE}" destId="{B96C7620-D7E8-43B2-9671-624309A3EDAF}" srcOrd="7" destOrd="0" presId="urn:microsoft.com/office/officeart/2018/5/layout/IconCircleLabelList"/>
    <dgm:cxn modelId="{4BA0F110-E18E-4486-9D41-6708AEF6580A}" type="presParOf" srcId="{FF0685AB-4358-4B1E-8532-1EFA1D6BF3AE}" destId="{77E085A5-DEC8-4C66-9544-0A98F7132E27}" srcOrd="8" destOrd="0" presId="urn:microsoft.com/office/officeart/2018/5/layout/IconCircleLabelList"/>
    <dgm:cxn modelId="{BC4853BA-BECA-416E-AA31-D92FA90C8093}" type="presParOf" srcId="{77E085A5-DEC8-4C66-9544-0A98F7132E27}" destId="{8CD84C84-AC69-4DA7-A97E-78600308D9A2}" srcOrd="0" destOrd="0" presId="urn:microsoft.com/office/officeart/2018/5/layout/IconCircleLabelList"/>
    <dgm:cxn modelId="{FD91D91A-7063-4C1A-890B-8BD578BBBEB4}" type="presParOf" srcId="{77E085A5-DEC8-4C66-9544-0A98F7132E27}" destId="{54B84A90-BB4E-46BE-99E3-D6186EAA9712}" srcOrd="1" destOrd="0" presId="urn:microsoft.com/office/officeart/2018/5/layout/IconCircleLabelList"/>
    <dgm:cxn modelId="{07A6DA1B-AAA8-4798-ADCD-79AA0701A90C}" type="presParOf" srcId="{77E085A5-DEC8-4C66-9544-0A98F7132E27}" destId="{5AF5641E-FB89-4134-B367-30A8D8BB5F6C}" srcOrd="2" destOrd="0" presId="urn:microsoft.com/office/officeart/2018/5/layout/IconCircleLabelList"/>
    <dgm:cxn modelId="{4C6C4698-6FC8-47DA-9720-D77FE6BA536F}" type="presParOf" srcId="{77E085A5-DEC8-4C66-9544-0A98F7132E27}" destId="{27380EC3-41EE-4F62-A8F5-C1CE7DF1B4A6}" srcOrd="3" destOrd="0" presId="urn:microsoft.com/office/officeart/2018/5/layout/IconCircleLabelList"/>
    <dgm:cxn modelId="{46607564-265C-4351-9AD8-2137D7B2CE02}" type="presParOf" srcId="{FF0685AB-4358-4B1E-8532-1EFA1D6BF3AE}" destId="{1DB6E7DF-831A-4AF1-A5AF-3BDAFA0D7C45}" srcOrd="9" destOrd="0" presId="urn:microsoft.com/office/officeart/2018/5/layout/IconCircleLabelList"/>
    <dgm:cxn modelId="{25CCE2C3-E33C-47FA-B000-918F6499508A}" type="presParOf" srcId="{FF0685AB-4358-4B1E-8532-1EFA1D6BF3AE}" destId="{F0C9A1EC-2164-44A8-A8E1-9393D35B91BD}" srcOrd="10" destOrd="0" presId="urn:microsoft.com/office/officeart/2018/5/layout/IconCircleLabelList"/>
    <dgm:cxn modelId="{6137778D-C866-4066-B9A9-71A5EB1771D4}" type="presParOf" srcId="{F0C9A1EC-2164-44A8-A8E1-9393D35B91BD}" destId="{3C89FE4F-8237-4D10-8E7D-7E74B5AC7A0E}" srcOrd="0" destOrd="0" presId="urn:microsoft.com/office/officeart/2018/5/layout/IconCircleLabelList"/>
    <dgm:cxn modelId="{704247C9-F479-4F5B-A3A5-8CC917DE3381}" type="presParOf" srcId="{F0C9A1EC-2164-44A8-A8E1-9393D35B91BD}" destId="{9CE281B2-591D-4C8D-95F1-0984B566EA45}" srcOrd="1" destOrd="0" presId="urn:microsoft.com/office/officeart/2018/5/layout/IconCircleLabelList"/>
    <dgm:cxn modelId="{4A527605-0857-4568-9842-0FD8BBBB430C}" type="presParOf" srcId="{F0C9A1EC-2164-44A8-A8E1-9393D35B91BD}" destId="{4407CC8F-E6A0-4290-9C34-91B9DD5425D2}" srcOrd="2" destOrd="0" presId="urn:microsoft.com/office/officeart/2018/5/layout/IconCircleLabelList"/>
    <dgm:cxn modelId="{D1529E15-86B6-4F08-BC8F-541A99F7A316}" type="presParOf" srcId="{F0C9A1EC-2164-44A8-A8E1-9393D35B91BD}" destId="{4D5274B0-1813-4B90-96AC-6C5DD96E4E4F}" srcOrd="3" destOrd="0" presId="urn:microsoft.com/office/officeart/2018/5/layout/IconCircleLabelList"/>
    <dgm:cxn modelId="{20BB53F2-FD60-4CBB-A397-1EC09D1C6208}" type="presParOf" srcId="{FF0685AB-4358-4B1E-8532-1EFA1D6BF3AE}" destId="{AC151466-A742-4857-A4F0-4596ECD21B4C}" srcOrd="11" destOrd="0" presId="urn:microsoft.com/office/officeart/2018/5/layout/IconCircleLabelList"/>
    <dgm:cxn modelId="{D888FD96-536A-4240-87C5-15FB755EE60C}" type="presParOf" srcId="{FF0685AB-4358-4B1E-8532-1EFA1D6BF3AE}" destId="{46A7FA56-89DE-4F85-BF36-E2BD039352A7}" srcOrd="12" destOrd="0" presId="urn:microsoft.com/office/officeart/2018/5/layout/IconCircleLabelList"/>
    <dgm:cxn modelId="{51BDF57B-6283-4AD3-A957-CB32FF490CFA}" type="presParOf" srcId="{46A7FA56-89DE-4F85-BF36-E2BD039352A7}" destId="{9CB9262C-88D7-4223-93B0-F347AB029BD7}" srcOrd="0" destOrd="0" presId="urn:microsoft.com/office/officeart/2018/5/layout/IconCircleLabelList"/>
    <dgm:cxn modelId="{CFAB951C-2991-4EB3-99EA-8836D14BF732}" type="presParOf" srcId="{46A7FA56-89DE-4F85-BF36-E2BD039352A7}" destId="{ECFE83E5-7409-4CFE-BC9C-E4AC668EE8A8}" srcOrd="1" destOrd="0" presId="urn:microsoft.com/office/officeart/2018/5/layout/IconCircleLabelList"/>
    <dgm:cxn modelId="{10B4F013-7DCD-47D2-9F4C-2C6C852A7F8F}" type="presParOf" srcId="{46A7FA56-89DE-4F85-BF36-E2BD039352A7}" destId="{0F769290-D942-420B-B6AC-2A911AEBD807}" srcOrd="2" destOrd="0" presId="urn:microsoft.com/office/officeart/2018/5/layout/IconCircleLabelList"/>
    <dgm:cxn modelId="{72D8E24D-21F1-4F7E-99BE-767D7AC85518}" type="presParOf" srcId="{46A7FA56-89DE-4F85-BF36-E2BD039352A7}" destId="{683F9DCB-6FB3-40E6-BB0F-B962F92508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51B33-12C0-4177-A080-35EADDDFAF72}" type="doc">
      <dgm:prSet loTypeId="urn:microsoft.com/office/officeart/2018/2/layout/IconVerticalSolidList" loCatId="icon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B00AA1-9409-42B4-8110-3B89187BB1F0}">
      <dgm:prSet/>
      <dgm:spPr/>
      <dgm:t>
        <a:bodyPr/>
        <a:lstStyle/>
        <a:p>
          <a:r>
            <a:rPr lang="nl-NL" dirty="0"/>
            <a:t>Maak een overzicht van jouw BPV-groep als je ze indeelt op niveau (bijv. rekenen)</a:t>
          </a:r>
        </a:p>
      </dgm:t>
    </dgm:pt>
    <dgm:pt modelId="{14C5D37F-801C-4829-AE87-C54F399C77C3}" type="parTrans" cxnId="{75D35A46-889C-456A-BC83-9B9CDD51D743}">
      <dgm:prSet/>
      <dgm:spPr/>
      <dgm:t>
        <a:bodyPr/>
        <a:lstStyle/>
        <a:p>
          <a:endParaRPr lang="nl-NL"/>
        </a:p>
      </dgm:t>
    </dgm:pt>
    <dgm:pt modelId="{B73EE40C-E114-4CB5-A5CD-5A21F9F8EE26}" type="sibTrans" cxnId="{75D35A46-889C-456A-BC83-9B9CDD51D743}">
      <dgm:prSet/>
      <dgm:spPr/>
      <dgm:t>
        <a:bodyPr/>
        <a:lstStyle/>
        <a:p>
          <a:endParaRPr lang="nl-NL"/>
        </a:p>
      </dgm:t>
    </dgm:pt>
    <dgm:pt modelId="{CC58C851-6E62-42CF-ACA1-BD2094BD41E7}">
      <dgm:prSet/>
      <dgm:spPr/>
      <dgm:t>
        <a:bodyPr/>
        <a:lstStyle/>
        <a:p>
          <a:r>
            <a:rPr lang="nl-NL" dirty="0"/>
            <a:t>Maak een overzicht van jouw BPV-groep als je ze indeelt op </a:t>
          </a:r>
          <a:r>
            <a:rPr lang="nl-NL"/>
            <a:t>sociale vaardigheden</a:t>
          </a:r>
          <a:endParaRPr lang="nl-NL" dirty="0"/>
        </a:p>
      </dgm:t>
    </dgm:pt>
    <dgm:pt modelId="{4C190732-2968-4764-937B-0355D5C71C4A}" type="parTrans" cxnId="{18173192-02CE-430C-93A8-0B590C764843}">
      <dgm:prSet/>
      <dgm:spPr/>
      <dgm:t>
        <a:bodyPr/>
        <a:lstStyle/>
        <a:p>
          <a:endParaRPr lang="nl-NL"/>
        </a:p>
      </dgm:t>
    </dgm:pt>
    <dgm:pt modelId="{7AC6A8B3-3B0F-4D1D-B08C-50EA3E09D0F8}" type="sibTrans" cxnId="{18173192-02CE-430C-93A8-0B590C764843}">
      <dgm:prSet/>
      <dgm:spPr/>
      <dgm:t>
        <a:bodyPr/>
        <a:lstStyle/>
        <a:p>
          <a:endParaRPr lang="nl-NL"/>
        </a:p>
      </dgm:t>
    </dgm:pt>
    <dgm:pt modelId="{6A9BFF12-AFDD-4DD1-85E7-178E2F788B65}" type="pres">
      <dgm:prSet presAssocID="{E5551B33-12C0-4177-A080-35EADDDFAF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D01E60C-F42B-4A32-BCE7-661F1BC8DF16}" type="pres">
      <dgm:prSet presAssocID="{97B00AA1-9409-42B4-8110-3B89187BB1F0}" presName="compNode" presStyleCnt="0"/>
      <dgm:spPr/>
    </dgm:pt>
    <dgm:pt modelId="{B23B3CC5-11AE-4C94-9111-512A8C2496CD}" type="pres">
      <dgm:prSet presAssocID="{97B00AA1-9409-42B4-8110-3B89187BB1F0}" presName="bgRect" presStyleLbl="bgShp" presStyleIdx="0" presStyleCnt="2"/>
      <dgm:spPr/>
    </dgm:pt>
    <dgm:pt modelId="{A6F96564-22B5-4DE7-AB3D-577F0D2191D1}" type="pres">
      <dgm:prSet presAssocID="{97B00AA1-9409-42B4-8110-3B89187BB1F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>
          <a:outerShdw blurRad="38100" dist="25400" dir="5400000" sx="149000" sy="149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Piramide met niveaus"/>
        </a:ext>
      </dgm:extLst>
    </dgm:pt>
    <dgm:pt modelId="{38032B45-13DE-4A35-8D93-B701CAB6D783}" type="pres">
      <dgm:prSet presAssocID="{97B00AA1-9409-42B4-8110-3B89187BB1F0}" presName="spaceRect" presStyleCnt="0"/>
      <dgm:spPr/>
    </dgm:pt>
    <dgm:pt modelId="{D093C758-5A9B-4804-9744-B97786664323}" type="pres">
      <dgm:prSet presAssocID="{97B00AA1-9409-42B4-8110-3B89187BB1F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722865F5-B516-49BC-BC63-FB1D8AD267C8}" type="pres">
      <dgm:prSet presAssocID="{B73EE40C-E114-4CB5-A5CD-5A21F9F8EE26}" presName="sibTrans" presStyleCnt="0"/>
      <dgm:spPr/>
    </dgm:pt>
    <dgm:pt modelId="{5DA919CB-3C54-4230-8FEE-499BA2CFB057}" type="pres">
      <dgm:prSet presAssocID="{CC58C851-6E62-42CF-ACA1-BD2094BD41E7}" presName="compNode" presStyleCnt="0"/>
      <dgm:spPr/>
    </dgm:pt>
    <dgm:pt modelId="{6862AC06-E634-40F7-8462-5E3CA174973E}" type="pres">
      <dgm:prSet presAssocID="{CC58C851-6E62-42CF-ACA1-BD2094BD41E7}" presName="bgRect" presStyleLbl="bgShp" presStyleIdx="1" presStyleCnt="2"/>
      <dgm:spPr/>
    </dgm:pt>
    <dgm:pt modelId="{0A6916D3-FBB7-45FE-A589-47898DE10E5A}" type="pres">
      <dgm:prSet presAssocID="{CC58C851-6E62-42CF-ACA1-BD2094BD41E7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>
          <a:outerShdw blurRad="38100" dist="25400" dir="5400000" sx="159000" sy="159000" rotWithShape="0">
            <a:srgbClr val="000000"/>
          </a:outerShdw>
        </a:effectLst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Proost"/>
        </a:ext>
      </dgm:extLst>
    </dgm:pt>
    <dgm:pt modelId="{470FB28E-9564-41D8-9B0A-7600DA73E513}" type="pres">
      <dgm:prSet presAssocID="{CC58C851-6E62-42CF-ACA1-BD2094BD41E7}" presName="spaceRect" presStyleCnt="0"/>
      <dgm:spPr/>
    </dgm:pt>
    <dgm:pt modelId="{EFA9BF60-CDD6-4C8A-82CC-82193087A0E7}" type="pres">
      <dgm:prSet presAssocID="{CC58C851-6E62-42CF-ACA1-BD2094BD41E7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06B5C8B7-94D9-4B7F-BD3A-BD48E21052FA}" type="presOf" srcId="{CC58C851-6E62-42CF-ACA1-BD2094BD41E7}" destId="{EFA9BF60-CDD6-4C8A-82CC-82193087A0E7}" srcOrd="0" destOrd="0" presId="urn:microsoft.com/office/officeart/2018/2/layout/IconVerticalSolidList"/>
    <dgm:cxn modelId="{C7BDE347-F8AE-4B4F-8F71-94D817E7AC30}" type="presOf" srcId="{97B00AA1-9409-42B4-8110-3B89187BB1F0}" destId="{D093C758-5A9B-4804-9744-B97786664323}" srcOrd="0" destOrd="0" presId="urn:microsoft.com/office/officeart/2018/2/layout/IconVerticalSolidList"/>
    <dgm:cxn modelId="{75D35A46-889C-456A-BC83-9B9CDD51D743}" srcId="{E5551B33-12C0-4177-A080-35EADDDFAF72}" destId="{97B00AA1-9409-42B4-8110-3B89187BB1F0}" srcOrd="0" destOrd="0" parTransId="{14C5D37F-801C-4829-AE87-C54F399C77C3}" sibTransId="{B73EE40C-E114-4CB5-A5CD-5A21F9F8EE26}"/>
    <dgm:cxn modelId="{903B4FAE-8DEB-44DE-A3CD-C74E25B05A4A}" type="presOf" srcId="{E5551B33-12C0-4177-A080-35EADDDFAF72}" destId="{6A9BFF12-AFDD-4DD1-85E7-178E2F788B65}" srcOrd="0" destOrd="0" presId="urn:microsoft.com/office/officeart/2018/2/layout/IconVerticalSolidList"/>
    <dgm:cxn modelId="{18173192-02CE-430C-93A8-0B590C764843}" srcId="{E5551B33-12C0-4177-A080-35EADDDFAF72}" destId="{CC58C851-6E62-42CF-ACA1-BD2094BD41E7}" srcOrd="1" destOrd="0" parTransId="{4C190732-2968-4764-937B-0355D5C71C4A}" sibTransId="{7AC6A8B3-3B0F-4D1D-B08C-50EA3E09D0F8}"/>
    <dgm:cxn modelId="{6D599414-484F-4039-B998-D0FC46A09220}" type="presParOf" srcId="{6A9BFF12-AFDD-4DD1-85E7-178E2F788B65}" destId="{AD01E60C-F42B-4A32-BCE7-661F1BC8DF16}" srcOrd="0" destOrd="0" presId="urn:microsoft.com/office/officeart/2018/2/layout/IconVerticalSolidList"/>
    <dgm:cxn modelId="{3197B40D-81AF-4F2D-8C44-BC42A8BCF194}" type="presParOf" srcId="{AD01E60C-F42B-4A32-BCE7-661F1BC8DF16}" destId="{B23B3CC5-11AE-4C94-9111-512A8C2496CD}" srcOrd="0" destOrd="0" presId="urn:microsoft.com/office/officeart/2018/2/layout/IconVerticalSolidList"/>
    <dgm:cxn modelId="{1EF13098-F10C-4178-AAA2-ECC4FC483858}" type="presParOf" srcId="{AD01E60C-F42B-4A32-BCE7-661F1BC8DF16}" destId="{A6F96564-22B5-4DE7-AB3D-577F0D2191D1}" srcOrd="1" destOrd="0" presId="urn:microsoft.com/office/officeart/2018/2/layout/IconVerticalSolidList"/>
    <dgm:cxn modelId="{3E8D6CD7-7D85-4ED3-9E73-561984418D94}" type="presParOf" srcId="{AD01E60C-F42B-4A32-BCE7-661F1BC8DF16}" destId="{38032B45-13DE-4A35-8D93-B701CAB6D783}" srcOrd="2" destOrd="0" presId="urn:microsoft.com/office/officeart/2018/2/layout/IconVerticalSolidList"/>
    <dgm:cxn modelId="{AD3DBB0E-B50B-4747-B985-227CCB3EB698}" type="presParOf" srcId="{AD01E60C-F42B-4A32-BCE7-661F1BC8DF16}" destId="{D093C758-5A9B-4804-9744-B97786664323}" srcOrd="3" destOrd="0" presId="urn:microsoft.com/office/officeart/2018/2/layout/IconVerticalSolidList"/>
    <dgm:cxn modelId="{BB182FEE-0333-4D19-97D3-8CEE99D42F99}" type="presParOf" srcId="{6A9BFF12-AFDD-4DD1-85E7-178E2F788B65}" destId="{722865F5-B516-49BC-BC63-FB1D8AD267C8}" srcOrd="1" destOrd="0" presId="urn:microsoft.com/office/officeart/2018/2/layout/IconVerticalSolidList"/>
    <dgm:cxn modelId="{C405C8F2-D700-4B8E-A114-8FA3CE91DF14}" type="presParOf" srcId="{6A9BFF12-AFDD-4DD1-85E7-178E2F788B65}" destId="{5DA919CB-3C54-4230-8FEE-499BA2CFB057}" srcOrd="2" destOrd="0" presId="urn:microsoft.com/office/officeart/2018/2/layout/IconVerticalSolidList"/>
    <dgm:cxn modelId="{687E35B7-0064-4708-B1E8-C5658261321F}" type="presParOf" srcId="{5DA919CB-3C54-4230-8FEE-499BA2CFB057}" destId="{6862AC06-E634-40F7-8462-5E3CA174973E}" srcOrd="0" destOrd="0" presId="urn:microsoft.com/office/officeart/2018/2/layout/IconVerticalSolidList"/>
    <dgm:cxn modelId="{9C52892D-841F-4EE7-ABCD-C8D0FC95E28E}" type="presParOf" srcId="{5DA919CB-3C54-4230-8FEE-499BA2CFB057}" destId="{0A6916D3-FBB7-45FE-A589-47898DE10E5A}" srcOrd="1" destOrd="0" presId="urn:microsoft.com/office/officeart/2018/2/layout/IconVerticalSolidList"/>
    <dgm:cxn modelId="{EFCDD1E2-BEDF-4E19-AC6E-7F82E101EF2E}" type="presParOf" srcId="{5DA919CB-3C54-4230-8FEE-499BA2CFB057}" destId="{470FB28E-9564-41D8-9B0A-7600DA73E513}" srcOrd="2" destOrd="0" presId="urn:microsoft.com/office/officeart/2018/2/layout/IconVerticalSolidList"/>
    <dgm:cxn modelId="{22468AB4-3969-402D-9CC2-2082D242B2FD}" type="presParOf" srcId="{5DA919CB-3C54-4230-8FEE-499BA2CFB057}" destId="{EFA9BF60-CDD6-4C8A-82CC-82193087A0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51B33-12C0-4177-A080-35EADDDFAF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7B6A744-1977-452E-82D6-8F028408B9FD}">
      <dgm:prSet/>
      <dgm:spPr/>
      <dgm:t>
        <a:bodyPr/>
        <a:lstStyle/>
        <a:p>
          <a:r>
            <a:rPr lang="nl-NL" dirty="0"/>
            <a:t>Onderzoek en beschrijf het belang van veiligheid en welbevinden van een leerling</a:t>
          </a:r>
          <a:endParaRPr lang="en-US" dirty="0"/>
        </a:p>
      </dgm:t>
    </dgm:pt>
    <dgm:pt modelId="{C7894D27-40D0-4494-81C4-6F4C54180506}" type="parTrans" cxnId="{92F41B78-4DEA-4653-A011-2B4215FB4878}">
      <dgm:prSet/>
      <dgm:spPr/>
      <dgm:t>
        <a:bodyPr/>
        <a:lstStyle/>
        <a:p>
          <a:endParaRPr lang="en-US"/>
        </a:p>
      </dgm:t>
    </dgm:pt>
    <dgm:pt modelId="{3485839B-E32E-40C6-8636-79020DF0B1E7}" type="sibTrans" cxnId="{92F41B78-4DEA-4653-A011-2B4215FB4878}">
      <dgm:prSet/>
      <dgm:spPr/>
      <dgm:t>
        <a:bodyPr/>
        <a:lstStyle/>
        <a:p>
          <a:endParaRPr lang="en-US"/>
        </a:p>
      </dgm:t>
    </dgm:pt>
    <dgm:pt modelId="{530F3D56-BCC0-4042-AA2F-6F4A0E058429}">
      <dgm:prSet/>
      <dgm:spPr/>
      <dgm:t>
        <a:bodyPr/>
        <a:lstStyle/>
        <a:p>
          <a:r>
            <a:rPr lang="nl-NL" dirty="0"/>
            <a:t>Onderzoek en beschrijf wat de groepsregels zijn </a:t>
          </a:r>
          <a:endParaRPr lang="en-US" dirty="0"/>
        </a:p>
      </dgm:t>
    </dgm:pt>
    <dgm:pt modelId="{1F6C2071-8B2D-4E7E-AACC-F7692AFFD528}" type="parTrans" cxnId="{B1E2420D-EE9D-4E81-B612-AC5AD6318DAD}">
      <dgm:prSet/>
      <dgm:spPr/>
      <dgm:t>
        <a:bodyPr/>
        <a:lstStyle/>
        <a:p>
          <a:endParaRPr lang="en-US"/>
        </a:p>
      </dgm:t>
    </dgm:pt>
    <dgm:pt modelId="{7D5076AA-0FB0-424A-8926-C697A1B90377}" type="sibTrans" cxnId="{B1E2420D-EE9D-4E81-B612-AC5AD6318DAD}">
      <dgm:prSet/>
      <dgm:spPr/>
      <dgm:t>
        <a:bodyPr/>
        <a:lstStyle/>
        <a:p>
          <a:endParaRPr lang="en-US"/>
        </a:p>
      </dgm:t>
    </dgm:pt>
    <dgm:pt modelId="{4E968401-5834-40E4-A5E9-7AC0D2E6D245}">
      <dgm:prSet/>
      <dgm:spPr/>
      <dgm:t>
        <a:bodyPr/>
        <a:lstStyle/>
        <a:p>
          <a:r>
            <a:rPr lang="nl-NL" dirty="0"/>
            <a:t>Onderzoek wat een sociogram is en hoe je dit kunt inzetten in jouw groep</a:t>
          </a:r>
          <a:endParaRPr lang="en-US" dirty="0"/>
        </a:p>
      </dgm:t>
    </dgm:pt>
    <dgm:pt modelId="{FD22EE1E-27D6-4C60-A931-5F929335034A}" type="parTrans" cxnId="{871BE9FD-9717-4AF8-A50C-9FCEC2D5E650}">
      <dgm:prSet/>
      <dgm:spPr/>
      <dgm:t>
        <a:bodyPr/>
        <a:lstStyle/>
        <a:p>
          <a:endParaRPr lang="en-US"/>
        </a:p>
      </dgm:t>
    </dgm:pt>
    <dgm:pt modelId="{B1E35D7E-56B6-429A-8C01-7C6C401B47FA}" type="sibTrans" cxnId="{871BE9FD-9717-4AF8-A50C-9FCEC2D5E650}">
      <dgm:prSet/>
      <dgm:spPr/>
      <dgm:t>
        <a:bodyPr/>
        <a:lstStyle/>
        <a:p>
          <a:endParaRPr lang="en-US"/>
        </a:p>
      </dgm:t>
    </dgm:pt>
    <dgm:pt modelId="{9E929218-81F0-42E9-8293-B46D8CEF3F69}">
      <dgm:prSet/>
      <dgm:spPr/>
      <dgm:t>
        <a:bodyPr/>
        <a:lstStyle/>
        <a:p>
          <a:r>
            <a:rPr lang="nl-NL" dirty="0"/>
            <a:t>Onderzoek en beschrijf de regels en protocollen van jouw </a:t>
          </a:r>
          <a:r>
            <a:rPr lang="nl-NL" dirty="0" err="1"/>
            <a:t>bpv</a:t>
          </a:r>
          <a:r>
            <a:rPr lang="nl-NL" dirty="0"/>
            <a:t>  samenwerken/zelfstandig werken</a:t>
          </a:r>
          <a:endParaRPr lang="en-US" dirty="0"/>
        </a:p>
      </dgm:t>
    </dgm:pt>
    <dgm:pt modelId="{EC37D3D7-121D-4476-8DE5-87A13441BF92}" type="parTrans" cxnId="{67C2FA7F-5DA9-45AA-8F2F-A9362314BD1F}">
      <dgm:prSet/>
      <dgm:spPr/>
      <dgm:t>
        <a:bodyPr/>
        <a:lstStyle/>
        <a:p>
          <a:endParaRPr lang="en-US"/>
        </a:p>
      </dgm:t>
    </dgm:pt>
    <dgm:pt modelId="{878F9955-A826-4D5E-8F9D-72CB2E59EE09}" type="sibTrans" cxnId="{67C2FA7F-5DA9-45AA-8F2F-A9362314BD1F}">
      <dgm:prSet/>
      <dgm:spPr/>
      <dgm:t>
        <a:bodyPr/>
        <a:lstStyle/>
        <a:p>
          <a:endParaRPr lang="en-US"/>
        </a:p>
      </dgm:t>
    </dgm:pt>
    <dgm:pt modelId="{87EBEA0B-0B59-42D0-A5EA-9F83289F890B}">
      <dgm:prSet/>
      <dgm:spPr/>
      <dgm:t>
        <a:bodyPr/>
        <a:lstStyle/>
        <a:p>
          <a:r>
            <a:rPr lang="nl-NL" dirty="0"/>
            <a:t>Maak een mooie poster met de klassenregels er op</a:t>
          </a:r>
          <a:endParaRPr lang="en-US" dirty="0"/>
        </a:p>
      </dgm:t>
    </dgm:pt>
    <dgm:pt modelId="{B4A8307F-BD2F-4869-9C6E-D25D94B86591}" type="parTrans" cxnId="{5A867D83-59B1-44B9-AB41-BAFE2378415F}">
      <dgm:prSet/>
      <dgm:spPr/>
      <dgm:t>
        <a:bodyPr/>
        <a:lstStyle/>
        <a:p>
          <a:endParaRPr lang="en-US"/>
        </a:p>
      </dgm:t>
    </dgm:pt>
    <dgm:pt modelId="{705D8C58-2E4E-44C2-A848-BAE625AE0E9B}" type="sibTrans" cxnId="{5A867D83-59B1-44B9-AB41-BAFE2378415F}">
      <dgm:prSet/>
      <dgm:spPr/>
      <dgm:t>
        <a:bodyPr/>
        <a:lstStyle/>
        <a:p>
          <a:endParaRPr lang="en-US"/>
        </a:p>
      </dgm:t>
    </dgm:pt>
    <dgm:pt modelId="{1EEC7F46-B3C1-4799-8A8F-CED1A39B4B1D}">
      <dgm:prSet/>
      <dgm:spPr/>
      <dgm:t>
        <a:bodyPr/>
        <a:lstStyle/>
        <a:p>
          <a:r>
            <a:rPr lang="nl-NL" dirty="0"/>
            <a:t>Bedenk een ideale klasindeling voor jouw </a:t>
          </a:r>
          <a:r>
            <a:rPr lang="nl-NL" dirty="0" err="1"/>
            <a:t>bpv</a:t>
          </a:r>
          <a:r>
            <a:rPr lang="nl-NL" dirty="0"/>
            <a:t>-groep en leg uit waarom je dit kiest</a:t>
          </a:r>
          <a:endParaRPr lang="en-US" dirty="0"/>
        </a:p>
      </dgm:t>
    </dgm:pt>
    <dgm:pt modelId="{97E763AD-CD3E-47C8-B720-C83931CEB14E}" type="parTrans" cxnId="{465FCFA7-4DD9-4DCE-8AE2-52458E50D849}">
      <dgm:prSet/>
      <dgm:spPr/>
      <dgm:t>
        <a:bodyPr/>
        <a:lstStyle/>
        <a:p>
          <a:endParaRPr lang="en-US"/>
        </a:p>
      </dgm:t>
    </dgm:pt>
    <dgm:pt modelId="{F1BB9CC2-BD81-4DF8-910A-7A156D704CEA}" type="sibTrans" cxnId="{465FCFA7-4DD9-4DCE-8AE2-52458E50D849}">
      <dgm:prSet/>
      <dgm:spPr/>
      <dgm:t>
        <a:bodyPr/>
        <a:lstStyle/>
        <a:p>
          <a:endParaRPr lang="en-US"/>
        </a:p>
      </dgm:t>
    </dgm:pt>
    <dgm:pt modelId="{9AFE688C-41C1-4511-B17B-A368DC3E08D7}">
      <dgm:prSet/>
      <dgm:spPr/>
      <dgm:t>
        <a:bodyPr/>
        <a:lstStyle/>
        <a:p>
          <a:r>
            <a:rPr lang="nl-NL" dirty="0"/>
            <a:t>Maak een actielijstje voor toezicht houden</a:t>
          </a:r>
          <a:endParaRPr lang="en-US" dirty="0"/>
        </a:p>
      </dgm:t>
    </dgm:pt>
    <dgm:pt modelId="{57362E29-7528-4FBA-AB9F-AF659BE87BA1}" type="parTrans" cxnId="{5F401AB5-15EB-4073-AC3A-38D89862DB6F}">
      <dgm:prSet/>
      <dgm:spPr/>
      <dgm:t>
        <a:bodyPr/>
        <a:lstStyle/>
        <a:p>
          <a:endParaRPr lang="en-US"/>
        </a:p>
      </dgm:t>
    </dgm:pt>
    <dgm:pt modelId="{419C9FC8-3425-477E-A79E-A5A9AF69E5D9}" type="sibTrans" cxnId="{5F401AB5-15EB-4073-AC3A-38D89862DB6F}">
      <dgm:prSet/>
      <dgm:spPr/>
      <dgm:t>
        <a:bodyPr/>
        <a:lstStyle/>
        <a:p>
          <a:endParaRPr lang="en-US"/>
        </a:p>
      </dgm:t>
    </dgm:pt>
    <dgm:pt modelId="{6A9BFF12-AFDD-4DD1-85E7-178E2F788B65}" type="pres">
      <dgm:prSet presAssocID="{E5551B33-12C0-4177-A080-35EADDDFAF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FE26D1-0580-4835-8EF0-DE274DAEBFFD}" type="pres">
      <dgm:prSet presAssocID="{C7B6A744-1977-452E-82D6-8F028408B9FD}" presName="compNode" presStyleCnt="0"/>
      <dgm:spPr/>
    </dgm:pt>
    <dgm:pt modelId="{0CAE9AA2-CA46-496D-A9DB-EA9B7501E469}" type="pres">
      <dgm:prSet presAssocID="{C7B6A744-1977-452E-82D6-8F028408B9FD}" presName="bgRect" presStyleLbl="bgShp" presStyleIdx="0" presStyleCnt="7"/>
      <dgm:spPr/>
    </dgm:pt>
    <dgm:pt modelId="{4F2D7C92-4D8E-472B-81D6-6ECFEAF44B3B}" type="pres">
      <dgm:prSet presAssocID="{C7B6A744-1977-452E-82D6-8F028408B9FD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1BF3C3A-B132-4171-948E-DD1D8549AAC0}" type="pres">
      <dgm:prSet presAssocID="{C7B6A744-1977-452E-82D6-8F028408B9FD}" presName="spaceRect" presStyleCnt="0"/>
      <dgm:spPr/>
    </dgm:pt>
    <dgm:pt modelId="{C290AF46-4DE6-4BBF-82F7-4680F5DA2B0D}" type="pres">
      <dgm:prSet presAssocID="{C7B6A744-1977-452E-82D6-8F028408B9FD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B2368AB3-2636-4BDB-A9A2-8214ED415CDE}" type="pres">
      <dgm:prSet presAssocID="{3485839B-E32E-40C6-8636-79020DF0B1E7}" presName="sibTrans" presStyleCnt="0"/>
      <dgm:spPr/>
    </dgm:pt>
    <dgm:pt modelId="{99110CBA-D0F2-498D-B835-84896AD1FB1B}" type="pres">
      <dgm:prSet presAssocID="{530F3D56-BCC0-4042-AA2F-6F4A0E058429}" presName="compNode" presStyleCnt="0"/>
      <dgm:spPr/>
    </dgm:pt>
    <dgm:pt modelId="{46EB5BE7-8D6E-4016-AC16-AC4E260FBDB4}" type="pres">
      <dgm:prSet presAssocID="{530F3D56-BCC0-4042-AA2F-6F4A0E058429}" presName="bgRect" presStyleLbl="bgShp" presStyleIdx="1" presStyleCnt="7"/>
      <dgm:spPr/>
    </dgm:pt>
    <dgm:pt modelId="{F8FC906F-59DB-4696-B51D-B8DEED1D2664}" type="pres">
      <dgm:prSet presAssocID="{530F3D56-BCC0-4042-AA2F-6F4A0E058429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AA1F47C-BA40-41D1-AA51-A4394DEBADC8}" type="pres">
      <dgm:prSet presAssocID="{530F3D56-BCC0-4042-AA2F-6F4A0E058429}" presName="spaceRect" presStyleCnt="0"/>
      <dgm:spPr/>
    </dgm:pt>
    <dgm:pt modelId="{2D256281-198B-42E9-A4DA-E6E5FBA06887}" type="pres">
      <dgm:prSet presAssocID="{530F3D56-BCC0-4042-AA2F-6F4A0E058429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BE12745F-57F6-4EBB-8900-90934B7BC7C4}" type="pres">
      <dgm:prSet presAssocID="{7D5076AA-0FB0-424A-8926-C697A1B90377}" presName="sibTrans" presStyleCnt="0"/>
      <dgm:spPr/>
    </dgm:pt>
    <dgm:pt modelId="{42BC22D7-A165-4939-B458-D7581F470CF7}" type="pres">
      <dgm:prSet presAssocID="{4E968401-5834-40E4-A5E9-7AC0D2E6D245}" presName="compNode" presStyleCnt="0"/>
      <dgm:spPr/>
    </dgm:pt>
    <dgm:pt modelId="{A67B3600-9CED-4F4E-B7E6-6794AB50A241}" type="pres">
      <dgm:prSet presAssocID="{4E968401-5834-40E4-A5E9-7AC0D2E6D245}" presName="bgRect" presStyleLbl="bgShp" presStyleIdx="2" presStyleCnt="7"/>
      <dgm:spPr/>
    </dgm:pt>
    <dgm:pt modelId="{B644E9AC-602E-4757-8437-75ABF88FEC58}" type="pres">
      <dgm:prSet presAssocID="{4E968401-5834-40E4-A5E9-7AC0D2E6D245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986EB95-D1F9-4651-9F28-2E15F56C33F1}" type="pres">
      <dgm:prSet presAssocID="{4E968401-5834-40E4-A5E9-7AC0D2E6D245}" presName="spaceRect" presStyleCnt="0"/>
      <dgm:spPr/>
    </dgm:pt>
    <dgm:pt modelId="{8ABC812A-0F6A-416F-9070-7A5C694251F9}" type="pres">
      <dgm:prSet presAssocID="{4E968401-5834-40E4-A5E9-7AC0D2E6D245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2FD32C32-D47D-455B-8CF1-B2AB635BD990}" type="pres">
      <dgm:prSet presAssocID="{B1E35D7E-56B6-429A-8C01-7C6C401B47FA}" presName="sibTrans" presStyleCnt="0"/>
      <dgm:spPr/>
    </dgm:pt>
    <dgm:pt modelId="{F8CEFC7F-F2BF-434A-96EC-2DD3844BD43A}" type="pres">
      <dgm:prSet presAssocID="{9E929218-81F0-42E9-8293-B46D8CEF3F69}" presName="compNode" presStyleCnt="0"/>
      <dgm:spPr/>
    </dgm:pt>
    <dgm:pt modelId="{BE915639-0ABE-4341-A358-56569014A768}" type="pres">
      <dgm:prSet presAssocID="{9E929218-81F0-42E9-8293-B46D8CEF3F69}" presName="bgRect" presStyleLbl="bgShp" presStyleIdx="3" presStyleCnt="7"/>
      <dgm:spPr/>
    </dgm:pt>
    <dgm:pt modelId="{D505E520-72CB-4202-AAD6-DF47B80480B6}" type="pres">
      <dgm:prSet presAssocID="{9E929218-81F0-42E9-8293-B46D8CEF3F69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2DD18CC8-5CA6-4DCF-89F6-F26CCCF3E498}" type="pres">
      <dgm:prSet presAssocID="{9E929218-81F0-42E9-8293-B46D8CEF3F69}" presName="spaceRect" presStyleCnt="0"/>
      <dgm:spPr/>
    </dgm:pt>
    <dgm:pt modelId="{64C6475A-5F53-4D17-8AAA-9757F56C5D21}" type="pres">
      <dgm:prSet presAssocID="{9E929218-81F0-42E9-8293-B46D8CEF3F69}" presName="parTx" presStyleLbl="revTx" presStyleIdx="3" presStyleCnt="7" custScaleY="13261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23912841-DA86-4836-B367-5F3235EC7E11}" type="pres">
      <dgm:prSet presAssocID="{878F9955-A826-4D5E-8F9D-72CB2E59EE09}" presName="sibTrans" presStyleCnt="0"/>
      <dgm:spPr/>
    </dgm:pt>
    <dgm:pt modelId="{CA82D0CD-A75C-46D0-848D-3F884756ADD8}" type="pres">
      <dgm:prSet presAssocID="{87EBEA0B-0B59-42D0-A5EA-9F83289F890B}" presName="compNode" presStyleCnt="0"/>
      <dgm:spPr/>
    </dgm:pt>
    <dgm:pt modelId="{FBBFDD16-70AF-43FC-B2FC-E86F479468DD}" type="pres">
      <dgm:prSet presAssocID="{87EBEA0B-0B59-42D0-A5EA-9F83289F890B}" presName="bgRect" presStyleLbl="bgShp" presStyleIdx="4" presStyleCnt="7"/>
      <dgm:spPr/>
    </dgm:pt>
    <dgm:pt modelId="{8D2A117D-73C9-43AC-8BA2-1BF26560B550}" type="pres">
      <dgm:prSet presAssocID="{87EBEA0B-0B59-42D0-A5EA-9F83289F890B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2D34ACF-4604-4E6D-B71F-CE1820ED391D}" type="pres">
      <dgm:prSet presAssocID="{87EBEA0B-0B59-42D0-A5EA-9F83289F890B}" presName="spaceRect" presStyleCnt="0"/>
      <dgm:spPr/>
    </dgm:pt>
    <dgm:pt modelId="{DBC80A56-5E87-402A-88C6-3AA5A4512386}" type="pres">
      <dgm:prSet presAssocID="{87EBEA0B-0B59-42D0-A5EA-9F83289F890B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07AAC0AE-BFA4-4D95-87F9-826E70EBAAC2}" type="pres">
      <dgm:prSet presAssocID="{705D8C58-2E4E-44C2-A848-BAE625AE0E9B}" presName="sibTrans" presStyleCnt="0"/>
      <dgm:spPr/>
    </dgm:pt>
    <dgm:pt modelId="{63825722-24DF-442C-9063-B6A02C24BBC6}" type="pres">
      <dgm:prSet presAssocID="{1EEC7F46-B3C1-4799-8A8F-CED1A39B4B1D}" presName="compNode" presStyleCnt="0"/>
      <dgm:spPr/>
    </dgm:pt>
    <dgm:pt modelId="{7F3A696F-DE96-47A9-9DC5-E1F47E859E2F}" type="pres">
      <dgm:prSet presAssocID="{1EEC7F46-B3C1-4799-8A8F-CED1A39B4B1D}" presName="bgRect" presStyleLbl="bgShp" presStyleIdx="5" presStyleCnt="7"/>
      <dgm:spPr/>
    </dgm:pt>
    <dgm:pt modelId="{228C3D2A-064F-4239-8746-61F9895332B1}" type="pres">
      <dgm:prSet presAssocID="{1EEC7F46-B3C1-4799-8A8F-CED1A39B4B1D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6973A98-6278-40FF-A187-5E47EABF7CD0}" type="pres">
      <dgm:prSet presAssocID="{1EEC7F46-B3C1-4799-8A8F-CED1A39B4B1D}" presName="spaceRect" presStyleCnt="0"/>
      <dgm:spPr/>
    </dgm:pt>
    <dgm:pt modelId="{A7A43588-C846-4604-B011-9F09C813D5C9}" type="pres">
      <dgm:prSet presAssocID="{1EEC7F46-B3C1-4799-8A8F-CED1A39B4B1D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D7CBE18F-F80A-4A60-A91C-7CCC8D07E1E0}" type="pres">
      <dgm:prSet presAssocID="{F1BB9CC2-BD81-4DF8-910A-7A156D704CEA}" presName="sibTrans" presStyleCnt="0"/>
      <dgm:spPr/>
    </dgm:pt>
    <dgm:pt modelId="{33235AEE-5028-4AE6-B1B8-5C805DE368A5}" type="pres">
      <dgm:prSet presAssocID="{9AFE688C-41C1-4511-B17B-A368DC3E08D7}" presName="compNode" presStyleCnt="0"/>
      <dgm:spPr/>
    </dgm:pt>
    <dgm:pt modelId="{4794B1E5-A147-4DC0-B86C-52B40078C129}" type="pres">
      <dgm:prSet presAssocID="{9AFE688C-41C1-4511-B17B-A368DC3E08D7}" presName="bgRect" presStyleLbl="bgShp" presStyleIdx="6" presStyleCnt="7"/>
      <dgm:spPr/>
    </dgm:pt>
    <dgm:pt modelId="{64892CD6-A4AA-4F60-9AF6-CF05D49E6FB8}" type="pres">
      <dgm:prSet presAssocID="{9AFE688C-41C1-4511-B17B-A368DC3E08D7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D4E4C4EA-8423-4630-801C-1DFE950B9EDF}" type="pres">
      <dgm:prSet presAssocID="{9AFE688C-41C1-4511-B17B-A368DC3E08D7}" presName="spaceRect" presStyleCnt="0"/>
      <dgm:spPr/>
    </dgm:pt>
    <dgm:pt modelId="{0599ABEF-1423-4D84-A753-CB656327C5A8}" type="pres">
      <dgm:prSet presAssocID="{9AFE688C-41C1-4511-B17B-A368DC3E08D7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871BE9FD-9717-4AF8-A50C-9FCEC2D5E650}" srcId="{E5551B33-12C0-4177-A080-35EADDDFAF72}" destId="{4E968401-5834-40E4-A5E9-7AC0D2E6D245}" srcOrd="2" destOrd="0" parTransId="{FD22EE1E-27D6-4C60-A931-5F929335034A}" sibTransId="{B1E35D7E-56B6-429A-8C01-7C6C401B47FA}"/>
    <dgm:cxn modelId="{55BB92B2-D4EA-412B-AA24-269F90480C03}" type="presOf" srcId="{1EEC7F46-B3C1-4799-8A8F-CED1A39B4B1D}" destId="{A7A43588-C846-4604-B011-9F09C813D5C9}" srcOrd="0" destOrd="0" presId="urn:microsoft.com/office/officeart/2018/2/layout/IconVerticalSolidList"/>
    <dgm:cxn modelId="{B1E2420D-EE9D-4E81-B612-AC5AD6318DAD}" srcId="{E5551B33-12C0-4177-A080-35EADDDFAF72}" destId="{530F3D56-BCC0-4042-AA2F-6F4A0E058429}" srcOrd="1" destOrd="0" parTransId="{1F6C2071-8B2D-4E7E-AACC-F7692AFFD528}" sibTransId="{7D5076AA-0FB0-424A-8926-C697A1B90377}"/>
    <dgm:cxn modelId="{4BDD270A-A1EF-4070-930B-C1CC7C902CE0}" type="presOf" srcId="{87EBEA0B-0B59-42D0-A5EA-9F83289F890B}" destId="{DBC80A56-5E87-402A-88C6-3AA5A4512386}" srcOrd="0" destOrd="0" presId="urn:microsoft.com/office/officeart/2018/2/layout/IconVerticalSolidList"/>
    <dgm:cxn modelId="{903B4FAE-8DEB-44DE-A3CD-C74E25B05A4A}" type="presOf" srcId="{E5551B33-12C0-4177-A080-35EADDDFAF72}" destId="{6A9BFF12-AFDD-4DD1-85E7-178E2F788B65}" srcOrd="0" destOrd="0" presId="urn:microsoft.com/office/officeart/2018/2/layout/IconVerticalSolidList"/>
    <dgm:cxn modelId="{67C2FA7F-5DA9-45AA-8F2F-A9362314BD1F}" srcId="{E5551B33-12C0-4177-A080-35EADDDFAF72}" destId="{9E929218-81F0-42E9-8293-B46D8CEF3F69}" srcOrd="3" destOrd="0" parTransId="{EC37D3D7-121D-4476-8DE5-87A13441BF92}" sibTransId="{878F9955-A826-4D5E-8F9D-72CB2E59EE09}"/>
    <dgm:cxn modelId="{5F401AB5-15EB-4073-AC3A-38D89862DB6F}" srcId="{E5551B33-12C0-4177-A080-35EADDDFAF72}" destId="{9AFE688C-41C1-4511-B17B-A368DC3E08D7}" srcOrd="6" destOrd="0" parTransId="{57362E29-7528-4FBA-AB9F-AF659BE87BA1}" sibTransId="{419C9FC8-3425-477E-A79E-A5A9AF69E5D9}"/>
    <dgm:cxn modelId="{C3444B8F-57DD-4146-B5D9-8E6728F97AC2}" type="presOf" srcId="{9E929218-81F0-42E9-8293-B46D8CEF3F69}" destId="{64C6475A-5F53-4D17-8AAA-9757F56C5D21}" srcOrd="0" destOrd="0" presId="urn:microsoft.com/office/officeart/2018/2/layout/IconVerticalSolidList"/>
    <dgm:cxn modelId="{92F41B78-4DEA-4653-A011-2B4215FB4878}" srcId="{E5551B33-12C0-4177-A080-35EADDDFAF72}" destId="{C7B6A744-1977-452E-82D6-8F028408B9FD}" srcOrd="0" destOrd="0" parTransId="{C7894D27-40D0-4494-81C4-6F4C54180506}" sibTransId="{3485839B-E32E-40C6-8636-79020DF0B1E7}"/>
    <dgm:cxn modelId="{F7EA1D1C-4BF9-49E8-8564-D0B4BF61B55E}" type="presOf" srcId="{9AFE688C-41C1-4511-B17B-A368DC3E08D7}" destId="{0599ABEF-1423-4D84-A753-CB656327C5A8}" srcOrd="0" destOrd="0" presId="urn:microsoft.com/office/officeart/2018/2/layout/IconVerticalSolidList"/>
    <dgm:cxn modelId="{7C062CB1-5836-4362-8DFE-306F63626A7F}" type="presOf" srcId="{4E968401-5834-40E4-A5E9-7AC0D2E6D245}" destId="{8ABC812A-0F6A-416F-9070-7A5C694251F9}" srcOrd="0" destOrd="0" presId="urn:microsoft.com/office/officeart/2018/2/layout/IconVerticalSolidList"/>
    <dgm:cxn modelId="{EF6B6D88-ED17-4854-875C-586D71400FD7}" type="presOf" srcId="{530F3D56-BCC0-4042-AA2F-6F4A0E058429}" destId="{2D256281-198B-42E9-A4DA-E6E5FBA06887}" srcOrd="0" destOrd="0" presId="urn:microsoft.com/office/officeart/2018/2/layout/IconVerticalSolidList"/>
    <dgm:cxn modelId="{5A867D83-59B1-44B9-AB41-BAFE2378415F}" srcId="{E5551B33-12C0-4177-A080-35EADDDFAF72}" destId="{87EBEA0B-0B59-42D0-A5EA-9F83289F890B}" srcOrd="4" destOrd="0" parTransId="{B4A8307F-BD2F-4869-9C6E-D25D94B86591}" sibTransId="{705D8C58-2E4E-44C2-A848-BAE625AE0E9B}"/>
    <dgm:cxn modelId="{465FCFA7-4DD9-4DCE-8AE2-52458E50D849}" srcId="{E5551B33-12C0-4177-A080-35EADDDFAF72}" destId="{1EEC7F46-B3C1-4799-8A8F-CED1A39B4B1D}" srcOrd="5" destOrd="0" parTransId="{97E763AD-CD3E-47C8-B720-C83931CEB14E}" sibTransId="{F1BB9CC2-BD81-4DF8-910A-7A156D704CEA}"/>
    <dgm:cxn modelId="{D283C261-FC46-4BAC-8D1A-DB11BE88FB3E}" type="presOf" srcId="{C7B6A744-1977-452E-82D6-8F028408B9FD}" destId="{C290AF46-4DE6-4BBF-82F7-4680F5DA2B0D}" srcOrd="0" destOrd="0" presId="urn:microsoft.com/office/officeart/2018/2/layout/IconVerticalSolidList"/>
    <dgm:cxn modelId="{AB0BED7E-0501-4627-9551-08631BAB73BB}" type="presParOf" srcId="{6A9BFF12-AFDD-4DD1-85E7-178E2F788B65}" destId="{33FE26D1-0580-4835-8EF0-DE274DAEBFFD}" srcOrd="0" destOrd="0" presId="urn:microsoft.com/office/officeart/2018/2/layout/IconVerticalSolidList"/>
    <dgm:cxn modelId="{880E9FF0-7582-4CD7-8740-495F8713E671}" type="presParOf" srcId="{33FE26D1-0580-4835-8EF0-DE274DAEBFFD}" destId="{0CAE9AA2-CA46-496D-A9DB-EA9B7501E469}" srcOrd="0" destOrd="0" presId="urn:microsoft.com/office/officeart/2018/2/layout/IconVerticalSolidList"/>
    <dgm:cxn modelId="{49FF5C85-2E0D-45DA-BA29-8DC618E2FE3C}" type="presParOf" srcId="{33FE26D1-0580-4835-8EF0-DE274DAEBFFD}" destId="{4F2D7C92-4D8E-472B-81D6-6ECFEAF44B3B}" srcOrd="1" destOrd="0" presId="urn:microsoft.com/office/officeart/2018/2/layout/IconVerticalSolidList"/>
    <dgm:cxn modelId="{E9F06FE4-60F4-42F4-99D0-B23BA44854D2}" type="presParOf" srcId="{33FE26D1-0580-4835-8EF0-DE274DAEBFFD}" destId="{E1BF3C3A-B132-4171-948E-DD1D8549AAC0}" srcOrd="2" destOrd="0" presId="urn:microsoft.com/office/officeart/2018/2/layout/IconVerticalSolidList"/>
    <dgm:cxn modelId="{EC7EF366-D0B6-499F-8278-B05943DCFE6D}" type="presParOf" srcId="{33FE26D1-0580-4835-8EF0-DE274DAEBFFD}" destId="{C290AF46-4DE6-4BBF-82F7-4680F5DA2B0D}" srcOrd="3" destOrd="0" presId="urn:microsoft.com/office/officeart/2018/2/layout/IconVerticalSolidList"/>
    <dgm:cxn modelId="{C598C39E-6FD9-4CE8-A2E4-4863E12D54EC}" type="presParOf" srcId="{6A9BFF12-AFDD-4DD1-85E7-178E2F788B65}" destId="{B2368AB3-2636-4BDB-A9A2-8214ED415CDE}" srcOrd="1" destOrd="0" presId="urn:microsoft.com/office/officeart/2018/2/layout/IconVerticalSolidList"/>
    <dgm:cxn modelId="{E3B97E50-0955-45EF-97F3-346C9575D4A3}" type="presParOf" srcId="{6A9BFF12-AFDD-4DD1-85E7-178E2F788B65}" destId="{99110CBA-D0F2-498D-B835-84896AD1FB1B}" srcOrd="2" destOrd="0" presId="urn:microsoft.com/office/officeart/2018/2/layout/IconVerticalSolidList"/>
    <dgm:cxn modelId="{6BFC18BE-F81E-42DE-8A18-8FC2D2ED3AD3}" type="presParOf" srcId="{99110CBA-D0F2-498D-B835-84896AD1FB1B}" destId="{46EB5BE7-8D6E-4016-AC16-AC4E260FBDB4}" srcOrd="0" destOrd="0" presId="urn:microsoft.com/office/officeart/2018/2/layout/IconVerticalSolidList"/>
    <dgm:cxn modelId="{582B8379-63C9-4BA7-B2E3-710587388441}" type="presParOf" srcId="{99110CBA-D0F2-498D-B835-84896AD1FB1B}" destId="{F8FC906F-59DB-4696-B51D-B8DEED1D2664}" srcOrd="1" destOrd="0" presId="urn:microsoft.com/office/officeart/2018/2/layout/IconVerticalSolidList"/>
    <dgm:cxn modelId="{EA36747B-0B25-4A1B-A469-CF4FB23E3BF5}" type="presParOf" srcId="{99110CBA-D0F2-498D-B835-84896AD1FB1B}" destId="{5AA1F47C-BA40-41D1-AA51-A4394DEBADC8}" srcOrd="2" destOrd="0" presId="urn:microsoft.com/office/officeart/2018/2/layout/IconVerticalSolidList"/>
    <dgm:cxn modelId="{97DB5B06-C9E5-4C1A-BFE7-B63551E06561}" type="presParOf" srcId="{99110CBA-D0F2-498D-B835-84896AD1FB1B}" destId="{2D256281-198B-42E9-A4DA-E6E5FBA06887}" srcOrd="3" destOrd="0" presId="urn:microsoft.com/office/officeart/2018/2/layout/IconVerticalSolidList"/>
    <dgm:cxn modelId="{4E079DB0-4B46-4FFA-9D7F-BE5BF47DE666}" type="presParOf" srcId="{6A9BFF12-AFDD-4DD1-85E7-178E2F788B65}" destId="{BE12745F-57F6-4EBB-8900-90934B7BC7C4}" srcOrd="3" destOrd="0" presId="urn:microsoft.com/office/officeart/2018/2/layout/IconVerticalSolidList"/>
    <dgm:cxn modelId="{54BD0C96-E7E8-45BC-8874-D9DDEE53B871}" type="presParOf" srcId="{6A9BFF12-AFDD-4DD1-85E7-178E2F788B65}" destId="{42BC22D7-A165-4939-B458-D7581F470CF7}" srcOrd="4" destOrd="0" presId="urn:microsoft.com/office/officeart/2018/2/layout/IconVerticalSolidList"/>
    <dgm:cxn modelId="{175D7760-122C-475E-B974-10FA4325BFBB}" type="presParOf" srcId="{42BC22D7-A165-4939-B458-D7581F470CF7}" destId="{A67B3600-9CED-4F4E-B7E6-6794AB50A241}" srcOrd="0" destOrd="0" presId="urn:microsoft.com/office/officeart/2018/2/layout/IconVerticalSolidList"/>
    <dgm:cxn modelId="{3EE06774-027A-4136-B172-45BAF97007BA}" type="presParOf" srcId="{42BC22D7-A165-4939-B458-D7581F470CF7}" destId="{B644E9AC-602E-4757-8437-75ABF88FEC58}" srcOrd="1" destOrd="0" presId="urn:microsoft.com/office/officeart/2018/2/layout/IconVerticalSolidList"/>
    <dgm:cxn modelId="{EA5437E6-7131-4039-822F-1DDBEE8F1B98}" type="presParOf" srcId="{42BC22D7-A165-4939-B458-D7581F470CF7}" destId="{F986EB95-D1F9-4651-9F28-2E15F56C33F1}" srcOrd="2" destOrd="0" presId="urn:microsoft.com/office/officeart/2018/2/layout/IconVerticalSolidList"/>
    <dgm:cxn modelId="{CDB7A7C5-785F-4E06-98BA-4CFDB519A243}" type="presParOf" srcId="{42BC22D7-A165-4939-B458-D7581F470CF7}" destId="{8ABC812A-0F6A-416F-9070-7A5C694251F9}" srcOrd="3" destOrd="0" presId="urn:microsoft.com/office/officeart/2018/2/layout/IconVerticalSolidList"/>
    <dgm:cxn modelId="{0123C2B5-DCCA-4130-9E16-C006BA588D24}" type="presParOf" srcId="{6A9BFF12-AFDD-4DD1-85E7-178E2F788B65}" destId="{2FD32C32-D47D-455B-8CF1-B2AB635BD990}" srcOrd="5" destOrd="0" presId="urn:microsoft.com/office/officeart/2018/2/layout/IconVerticalSolidList"/>
    <dgm:cxn modelId="{0EFC82FD-68D7-47BE-B398-C4FFB242356E}" type="presParOf" srcId="{6A9BFF12-AFDD-4DD1-85E7-178E2F788B65}" destId="{F8CEFC7F-F2BF-434A-96EC-2DD3844BD43A}" srcOrd="6" destOrd="0" presId="urn:microsoft.com/office/officeart/2018/2/layout/IconVerticalSolidList"/>
    <dgm:cxn modelId="{380CAF72-330D-48BC-9BAA-6328ABD1FCD6}" type="presParOf" srcId="{F8CEFC7F-F2BF-434A-96EC-2DD3844BD43A}" destId="{BE915639-0ABE-4341-A358-56569014A768}" srcOrd="0" destOrd="0" presId="urn:microsoft.com/office/officeart/2018/2/layout/IconVerticalSolidList"/>
    <dgm:cxn modelId="{E211EEC9-E190-4A71-9533-32BDA3AE6B10}" type="presParOf" srcId="{F8CEFC7F-F2BF-434A-96EC-2DD3844BD43A}" destId="{D505E520-72CB-4202-AAD6-DF47B80480B6}" srcOrd="1" destOrd="0" presId="urn:microsoft.com/office/officeart/2018/2/layout/IconVerticalSolidList"/>
    <dgm:cxn modelId="{652ED139-71C7-4E70-9D40-2041912D025B}" type="presParOf" srcId="{F8CEFC7F-F2BF-434A-96EC-2DD3844BD43A}" destId="{2DD18CC8-5CA6-4DCF-89F6-F26CCCF3E498}" srcOrd="2" destOrd="0" presId="urn:microsoft.com/office/officeart/2018/2/layout/IconVerticalSolidList"/>
    <dgm:cxn modelId="{3F299FB9-5235-42EF-96AC-0CAAF1CB1905}" type="presParOf" srcId="{F8CEFC7F-F2BF-434A-96EC-2DD3844BD43A}" destId="{64C6475A-5F53-4D17-8AAA-9757F56C5D21}" srcOrd="3" destOrd="0" presId="urn:microsoft.com/office/officeart/2018/2/layout/IconVerticalSolidList"/>
    <dgm:cxn modelId="{4ABBE074-F10B-4F13-A600-E5BF40B70C94}" type="presParOf" srcId="{6A9BFF12-AFDD-4DD1-85E7-178E2F788B65}" destId="{23912841-DA86-4836-B367-5F3235EC7E11}" srcOrd="7" destOrd="0" presId="urn:microsoft.com/office/officeart/2018/2/layout/IconVerticalSolidList"/>
    <dgm:cxn modelId="{48B80EE8-C2CF-472A-ABD5-B02E7DCE5F82}" type="presParOf" srcId="{6A9BFF12-AFDD-4DD1-85E7-178E2F788B65}" destId="{CA82D0CD-A75C-46D0-848D-3F884756ADD8}" srcOrd="8" destOrd="0" presId="urn:microsoft.com/office/officeart/2018/2/layout/IconVerticalSolidList"/>
    <dgm:cxn modelId="{96EC31A9-197A-4698-93E2-A9186B45CD83}" type="presParOf" srcId="{CA82D0CD-A75C-46D0-848D-3F884756ADD8}" destId="{FBBFDD16-70AF-43FC-B2FC-E86F479468DD}" srcOrd="0" destOrd="0" presId="urn:microsoft.com/office/officeart/2018/2/layout/IconVerticalSolidList"/>
    <dgm:cxn modelId="{EA16D12B-DC12-41F1-B5E8-57312C273067}" type="presParOf" srcId="{CA82D0CD-A75C-46D0-848D-3F884756ADD8}" destId="{8D2A117D-73C9-43AC-8BA2-1BF26560B550}" srcOrd="1" destOrd="0" presId="urn:microsoft.com/office/officeart/2018/2/layout/IconVerticalSolidList"/>
    <dgm:cxn modelId="{45D6636B-69AE-4E37-A1F8-D65207896BAB}" type="presParOf" srcId="{CA82D0CD-A75C-46D0-848D-3F884756ADD8}" destId="{32D34ACF-4604-4E6D-B71F-CE1820ED391D}" srcOrd="2" destOrd="0" presId="urn:microsoft.com/office/officeart/2018/2/layout/IconVerticalSolidList"/>
    <dgm:cxn modelId="{EEB4049D-99D7-49DA-84BF-5067CC594BE5}" type="presParOf" srcId="{CA82D0CD-A75C-46D0-848D-3F884756ADD8}" destId="{DBC80A56-5E87-402A-88C6-3AA5A4512386}" srcOrd="3" destOrd="0" presId="urn:microsoft.com/office/officeart/2018/2/layout/IconVerticalSolidList"/>
    <dgm:cxn modelId="{74E6E877-5423-4182-8AB0-AA40C2826907}" type="presParOf" srcId="{6A9BFF12-AFDD-4DD1-85E7-178E2F788B65}" destId="{07AAC0AE-BFA4-4D95-87F9-826E70EBAAC2}" srcOrd="9" destOrd="0" presId="urn:microsoft.com/office/officeart/2018/2/layout/IconVerticalSolidList"/>
    <dgm:cxn modelId="{8DEA5740-917F-4946-89E9-05293E915508}" type="presParOf" srcId="{6A9BFF12-AFDD-4DD1-85E7-178E2F788B65}" destId="{63825722-24DF-442C-9063-B6A02C24BBC6}" srcOrd="10" destOrd="0" presId="urn:microsoft.com/office/officeart/2018/2/layout/IconVerticalSolidList"/>
    <dgm:cxn modelId="{D4A4FDF3-620D-40FC-A6A3-803EE39045CB}" type="presParOf" srcId="{63825722-24DF-442C-9063-B6A02C24BBC6}" destId="{7F3A696F-DE96-47A9-9DC5-E1F47E859E2F}" srcOrd="0" destOrd="0" presId="urn:microsoft.com/office/officeart/2018/2/layout/IconVerticalSolidList"/>
    <dgm:cxn modelId="{ECA58B0F-7893-4AAC-BDD9-B6C708317FD1}" type="presParOf" srcId="{63825722-24DF-442C-9063-B6A02C24BBC6}" destId="{228C3D2A-064F-4239-8746-61F9895332B1}" srcOrd="1" destOrd="0" presId="urn:microsoft.com/office/officeart/2018/2/layout/IconVerticalSolidList"/>
    <dgm:cxn modelId="{5A3ABC6A-242F-4165-868E-83B827603981}" type="presParOf" srcId="{63825722-24DF-442C-9063-B6A02C24BBC6}" destId="{26973A98-6278-40FF-A187-5E47EABF7CD0}" srcOrd="2" destOrd="0" presId="urn:microsoft.com/office/officeart/2018/2/layout/IconVerticalSolidList"/>
    <dgm:cxn modelId="{9406A337-CCCC-4771-8511-0CFC2FDB0335}" type="presParOf" srcId="{63825722-24DF-442C-9063-B6A02C24BBC6}" destId="{A7A43588-C846-4604-B011-9F09C813D5C9}" srcOrd="3" destOrd="0" presId="urn:microsoft.com/office/officeart/2018/2/layout/IconVerticalSolidList"/>
    <dgm:cxn modelId="{66DCE6A0-A97E-4262-A912-CD9967747C2B}" type="presParOf" srcId="{6A9BFF12-AFDD-4DD1-85E7-178E2F788B65}" destId="{D7CBE18F-F80A-4A60-A91C-7CCC8D07E1E0}" srcOrd="11" destOrd="0" presId="urn:microsoft.com/office/officeart/2018/2/layout/IconVerticalSolidList"/>
    <dgm:cxn modelId="{70D00413-A613-47F7-8A1C-AE6B13B95B7E}" type="presParOf" srcId="{6A9BFF12-AFDD-4DD1-85E7-178E2F788B65}" destId="{33235AEE-5028-4AE6-B1B8-5C805DE368A5}" srcOrd="12" destOrd="0" presId="urn:microsoft.com/office/officeart/2018/2/layout/IconVerticalSolidList"/>
    <dgm:cxn modelId="{18F4CE5E-06AB-4094-B8B4-E31E50D67003}" type="presParOf" srcId="{33235AEE-5028-4AE6-B1B8-5C805DE368A5}" destId="{4794B1E5-A147-4DC0-B86C-52B40078C129}" srcOrd="0" destOrd="0" presId="urn:microsoft.com/office/officeart/2018/2/layout/IconVerticalSolidList"/>
    <dgm:cxn modelId="{E7DE9844-D49D-4643-A2B1-D2694E44A4D4}" type="presParOf" srcId="{33235AEE-5028-4AE6-B1B8-5C805DE368A5}" destId="{64892CD6-A4AA-4F60-9AF6-CF05D49E6FB8}" srcOrd="1" destOrd="0" presId="urn:microsoft.com/office/officeart/2018/2/layout/IconVerticalSolidList"/>
    <dgm:cxn modelId="{371261C1-68C6-4036-8C2F-94D8AC51F99E}" type="presParOf" srcId="{33235AEE-5028-4AE6-B1B8-5C805DE368A5}" destId="{D4E4C4EA-8423-4630-801C-1DFE950B9EDF}" srcOrd="2" destOrd="0" presId="urn:microsoft.com/office/officeart/2018/2/layout/IconVerticalSolidList"/>
    <dgm:cxn modelId="{537020BD-1FA1-4316-91D3-65EAA2C0C8A4}" type="presParOf" srcId="{33235AEE-5028-4AE6-B1B8-5C805DE368A5}" destId="{0599ABEF-1423-4D84-A753-CB656327C5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634C-79AB-40C0-97D2-179EF2BEB8A4}">
      <dsp:nvSpPr>
        <dsp:cNvPr id="0" name=""/>
        <dsp:cNvSpPr/>
      </dsp:nvSpPr>
      <dsp:spPr>
        <a:xfrm>
          <a:off x="678859" y="1894"/>
          <a:ext cx="782753" cy="7827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DBA13-775A-43B2-8EDD-4790028A06FC}">
      <dsp:nvSpPr>
        <dsp:cNvPr id="0" name=""/>
        <dsp:cNvSpPr/>
      </dsp:nvSpPr>
      <dsp:spPr>
        <a:xfrm>
          <a:off x="845676" y="168710"/>
          <a:ext cx="449121" cy="4491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EAEB4-8D38-4C5A-841D-C07ABC99F14B}">
      <dsp:nvSpPr>
        <dsp:cNvPr id="0" name=""/>
        <dsp:cNvSpPr/>
      </dsp:nvSpPr>
      <dsp:spPr>
        <a:xfrm>
          <a:off x="428635" y="102845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Omgangsregels</a:t>
          </a:r>
          <a:endParaRPr lang="en-US" sz="1100" kern="1200" dirty="0"/>
        </a:p>
      </dsp:txBody>
      <dsp:txXfrm>
        <a:off x="428635" y="1028456"/>
        <a:ext cx="1283203" cy="513281"/>
      </dsp:txXfrm>
    </dsp:sp>
    <dsp:sp modelId="{54243438-6487-4212-9BB1-DF27D869A45F}">
      <dsp:nvSpPr>
        <dsp:cNvPr id="0" name=""/>
        <dsp:cNvSpPr/>
      </dsp:nvSpPr>
      <dsp:spPr>
        <a:xfrm>
          <a:off x="2186623" y="1894"/>
          <a:ext cx="782753" cy="7827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4AC8D-A06A-4C93-ABA5-0B512C2984CB}">
      <dsp:nvSpPr>
        <dsp:cNvPr id="0" name=""/>
        <dsp:cNvSpPr/>
      </dsp:nvSpPr>
      <dsp:spPr>
        <a:xfrm>
          <a:off x="2353439" y="168710"/>
          <a:ext cx="449121" cy="4491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12A5-1F9B-4961-AE51-DE3F459B54C8}">
      <dsp:nvSpPr>
        <dsp:cNvPr id="0" name=""/>
        <dsp:cNvSpPr/>
      </dsp:nvSpPr>
      <dsp:spPr>
        <a:xfrm>
          <a:off x="1936398" y="102845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Ouderbetrokkenheid/ouderparticipatie</a:t>
          </a:r>
          <a:endParaRPr lang="en-US" sz="1100" kern="1200" dirty="0"/>
        </a:p>
      </dsp:txBody>
      <dsp:txXfrm>
        <a:off x="1936398" y="1028456"/>
        <a:ext cx="1283203" cy="513281"/>
      </dsp:txXfrm>
    </dsp:sp>
    <dsp:sp modelId="{22F3B3F4-098A-433B-8D7C-F5E092F38F21}">
      <dsp:nvSpPr>
        <dsp:cNvPr id="0" name=""/>
        <dsp:cNvSpPr/>
      </dsp:nvSpPr>
      <dsp:spPr>
        <a:xfrm>
          <a:off x="3694387" y="1894"/>
          <a:ext cx="782753" cy="7827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A66D0-7D33-48A0-957B-1663AF8825EE}">
      <dsp:nvSpPr>
        <dsp:cNvPr id="0" name=""/>
        <dsp:cNvSpPr/>
      </dsp:nvSpPr>
      <dsp:spPr>
        <a:xfrm>
          <a:off x="3861203" y="168710"/>
          <a:ext cx="449121" cy="44912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01AC7-1060-472D-AAC3-276F85D1F0EC}">
      <dsp:nvSpPr>
        <dsp:cNvPr id="0" name=""/>
        <dsp:cNvSpPr/>
      </dsp:nvSpPr>
      <dsp:spPr>
        <a:xfrm>
          <a:off x="3444162" y="102845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Afspraken over werken</a:t>
          </a:r>
          <a:endParaRPr lang="en-US" sz="1100" kern="1200" dirty="0"/>
        </a:p>
      </dsp:txBody>
      <dsp:txXfrm>
        <a:off x="3444162" y="1028456"/>
        <a:ext cx="1283203" cy="513281"/>
      </dsp:txXfrm>
    </dsp:sp>
    <dsp:sp modelId="{A29E7C34-8A22-4ED6-AD7E-2438666654AC}">
      <dsp:nvSpPr>
        <dsp:cNvPr id="0" name=""/>
        <dsp:cNvSpPr/>
      </dsp:nvSpPr>
      <dsp:spPr>
        <a:xfrm>
          <a:off x="5202150" y="1894"/>
          <a:ext cx="782753" cy="7827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6B977-2536-43FC-99C2-B3C708DB1CA2}">
      <dsp:nvSpPr>
        <dsp:cNvPr id="0" name=""/>
        <dsp:cNvSpPr/>
      </dsp:nvSpPr>
      <dsp:spPr>
        <a:xfrm>
          <a:off x="5368967" y="168710"/>
          <a:ext cx="449121" cy="44912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7A87-F8ED-49C1-BE98-8E0CE6E49019}">
      <dsp:nvSpPr>
        <dsp:cNvPr id="0" name=""/>
        <dsp:cNvSpPr/>
      </dsp:nvSpPr>
      <dsp:spPr>
        <a:xfrm>
          <a:off x="4951926" y="102845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Afspraken over materialen</a:t>
          </a:r>
          <a:endParaRPr lang="en-US" sz="1100" kern="1200" dirty="0"/>
        </a:p>
      </dsp:txBody>
      <dsp:txXfrm>
        <a:off x="4951926" y="1028456"/>
        <a:ext cx="1283203" cy="513281"/>
      </dsp:txXfrm>
    </dsp:sp>
    <dsp:sp modelId="{8CD84C84-AC69-4DA7-A97E-78600308D9A2}">
      <dsp:nvSpPr>
        <dsp:cNvPr id="0" name=""/>
        <dsp:cNvSpPr/>
      </dsp:nvSpPr>
      <dsp:spPr>
        <a:xfrm>
          <a:off x="6709914" y="1894"/>
          <a:ext cx="782753" cy="7827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84A90-BB4E-46BE-99E3-D6186EAA9712}">
      <dsp:nvSpPr>
        <dsp:cNvPr id="0" name=""/>
        <dsp:cNvSpPr/>
      </dsp:nvSpPr>
      <dsp:spPr>
        <a:xfrm>
          <a:off x="6876730" y="168710"/>
          <a:ext cx="449121" cy="44912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80EC3-41EE-4F62-A8F5-C1CE7DF1B4A6}">
      <dsp:nvSpPr>
        <dsp:cNvPr id="0" name=""/>
        <dsp:cNvSpPr/>
      </dsp:nvSpPr>
      <dsp:spPr>
        <a:xfrm>
          <a:off x="6459689" y="102845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Afspraken over vrije momenten</a:t>
          </a:r>
          <a:endParaRPr lang="en-US" sz="1100" kern="1200" dirty="0"/>
        </a:p>
      </dsp:txBody>
      <dsp:txXfrm>
        <a:off x="6459689" y="1028456"/>
        <a:ext cx="1283203" cy="513281"/>
      </dsp:txXfrm>
    </dsp:sp>
    <dsp:sp modelId="{3C89FE4F-8237-4D10-8E7D-7E74B5AC7A0E}">
      <dsp:nvSpPr>
        <dsp:cNvPr id="0" name=""/>
        <dsp:cNvSpPr/>
      </dsp:nvSpPr>
      <dsp:spPr>
        <a:xfrm>
          <a:off x="2940505" y="1862538"/>
          <a:ext cx="782753" cy="7827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281B2-591D-4C8D-95F1-0984B566EA45}">
      <dsp:nvSpPr>
        <dsp:cNvPr id="0" name=""/>
        <dsp:cNvSpPr/>
      </dsp:nvSpPr>
      <dsp:spPr>
        <a:xfrm>
          <a:off x="3107321" y="2029355"/>
          <a:ext cx="449121" cy="44912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274B0-1813-4B90-96AC-6C5DD96E4E4F}">
      <dsp:nvSpPr>
        <dsp:cNvPr id="0" name=""/>
        <dsp:cNvSpPr/>
      </dsp:nvSpPr>
      <dsp:spPr>
        <a:xfrm>
          <a:off x="2690280" y="2889101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Afspraken over zitplaatsen</a:t>
          </a:r>
          <a:endParaRPr lang="en-US" sz="1100" kern="1200" dirty="0"/>
        </a:p>
      </dsp:txBody>
      <dsp:txXfrm>
        <a:off x="2690280" y="2889101"/>
        <a:ext cx="1283203" cy="513281"/>
      </dsp:txXfrm>
    </dsp:sp>
    <dsp:sp modelId="{9CB9262C-88D7-4223-93B0-F347AB029BD7}">
      <dsp:nvSpPr>
        <dsp:cNvPr id="0" name=""/>
        <dsp:cNvSpPr/>
      </dsp:nvSpPr>
      <dsp:spPr>
        <a:xfrm>
          <a:off x="4448268" y="1862538"/>
          <a:ext cx="782753" cy="7827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E83E5-7409-4CFE-BC9C-E4AC668EE8A8}">
      <dsp:nvSpPr>
        <dsp:cNvPr id="0" name=""/>
        <dsp:cNvSpPr/>
      </dsp:nvSpPr>
      <dsp:spPr>
        <a:xfrm>
          <a:off x="4615085" y="2029355"/>
          <a:ext cx="449121" cy="449121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F9DCB-6FB3-40E6-BB0F-B962F9250804}">
      <dsp:nvSpPr>
        <dsp:cNvPr id="0" name=""/>
        <dsp:cNvSpPr/>
      </dsp:nvSpPr>
      <dsp:spPr>
        <a:xfrm>
          <a:off x="4198044" y="2889101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l-NL" sz="1100" kern="1200" dirty="0"/>
            <a:t>Afspraken </a:t>
          </a:r>
          <a:r>
            <a:rPr lang="nl-NL" sz="1100" kern="1200"/>
            <a:t>over opbergruimte</a:t>
          </a:r>
          <a:endParaRPr lang="en-US" sz="1100" kern="1200" dirty="0"/>
        </a:p>
      </dsp:txBody>
      <dsp:txXfrm>
        <a:off x="4198044" y="2889101"/>
        <a:ext cx="1283203" cy="51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B3CC5-11AE-4C94-9111-512A8C2496CD}">
      <dsp:nvSpPr>
        <dsp:cNvPr id="0" name=""/>
        <dsp:cNvSpPr/>
      </dsp:nvSpPr>
      <dsp:spPr>
        <a:xfrm>
          <a:off x="0" y="742949"/>
          <a:ext cx="4872038" cy="137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F96564-22B5-4DE7-AB3D-577F0D2191D1}">
      <dsp:nvSpPr>
        <dsp:cNvPr id="0" name=""/>
        <dsp:cNvSpPr/>
      </dsp:nvSpPr>
      <dsp:spPr>
        <a:xfrm>
          <a:off x="414909" y="1051559"/>
          <a:ext cx="754380" cy="7543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sx="149000" sy="149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3C758-5A9B-4804-9744-B97786664323}">
      <dsp:nvSpPr>
        <dsp:cNvPr id="0" name=""/>
        <dsp:cNvSpPr/>
      </dsp:nvSpPr>
      <dsp:spPr>
        <a:xfrm>
          <a:off x="1584198" y="742949"/>
          <a:ext cx="3287839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Maak een overzicht van jouw BPV-groep als je ze indeelt op niveau (bijv. rekenen)</a:t>
          </a:r>
        </a:p>
      </dsp:txBody>
      <dsp:txXfrm>
        <a:off x="1584198" y="742949"/>
        <a:ext cx="3287839" cy="1371600"/>
      </dsp:txXfrm>
    </dsp:sp>
    <dsp:sp modelId="{6862AC06-E634-40F7-8462-5E3CA174973E}">
      <dsp:nvSpPr>
        <dsp:cNvPr id="0" name=""/>
        <dsp:cNvSpPr/>
      </dsp:nvSpPr>
      <dsp:spPr>
        <a:xfrm>
          <a:off x="0" y="2457450"/>
          <a:ext cx="4872038" cy="137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6916D3-FBB7-45FE-A589-47898DE10E5A}">
      <dsp:nvSpPr>
        <dsp:cNvPr id="0" name=""/>
        <dsp:cNvSpPr/>
      </dsp:nvSpPr>
      <dsp:spPr>
        <a:xfrm>
          <a:off x="414909" y="2766060"/>
          <a:ext cx="754380" cy="7543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sx="159000" sy="159000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A9BF60-CDD6-4C8A-82CC-82193087A0E7}">
      <dsp:nvSpPr>
        <dsp:cNvPr id="0" name=""/>
        <dsp:cNvSpPr/>
      </dsp:nvSpPr>
      <dsp:spPr>
        <a:xfrm>
          <a:off x="1584198" y="2457450"/>
          <a:ext cx="3287839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Maak een overzicht van jouw BPV-groep als je ze indeelt op </a:t>
          </a:r>
          <a:r>
            <a:rPr lang="nl-NL" sz="1900" kern="1200"/>
            <a:t>sociale vaardigheden</a:t>
          </a:r>
          <a:endParaRPr lang="nl-NL" sz="1900" kern="1200" dirty="0"/>
        </a:p>
      </dsp:txBody>
      <dsp:txXfrm>
        <a:off x="1584198" y="2457450"/>
        <a:ext cx="3287839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E9AA2-CA46-496D-A9DB-EA9B7501E469}">
      <dsp:nvSpPr>
        <dsp:cNvPr id="0" name=""/>
        <dsp:cNvSpPr/>
      </dsp:nvSpPr>
      <dsp:spPr>
        <a:xfrm>
          <a:off x="0" y="1357"/>
          <a:ext cx="4872038" cy="517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D7C92-4D8E-472B-81D6-6ECFEAF44B3B}">
      <dsp:nvSpPr>
        <dsp:cNvPr id="0" name=""/>
        <dsp:cNvSpPr/>
      </dsp:nvSpPr>
      <dsp:spPr>
        <a:xfrm>
          <a:off x="156603" y="117839"/>
          <a:ext cx="284734" cy="2847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AF46-4DE6-4BBF-82F7-4680F5DA2B0D}">
      <dsp:nvSpPr>
        <dsp:cNvPr id="0" name=""/>
        <dsp:cNvSpPr/>
      </dsp:nvSpPr>
      <dsp:spPr>
        <a:xfrm>
          <a:off x="597941" y="1357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Onderzoek en beschrijf het belang van veiligheid en welbevinden van een leerling</a:t>
          </a:r>
          <a:endParaRPr lang="en-US" sz="1400" kern="1200" dirty="0"/>
        </a:p>
      </dsp:txBody>
      <dsp:txXfrm>
        <a:off x="597941" y="1357"/>
        <a:ext cx="4274096" cy="517698"/>
      </dsp:txXfrm>
    </dsp:sp>
    <dsp:sp modelId="{46EB5BE7-8D6E-4016-AC16-AC4E260FBDB4}">
      <dsp:nvSpPr>
        <dsp:cNvPr id="0" name=""/>
        <dsp:cNvSpPr/>
      </dsp:nvSpPr>
      <dsp:spPr>
        <a:xfrm>
          <a:off x="0" y="648480"/>
          <a:ext cx="4872038" cy="517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C906F-59DB-4696-B51D-B8DEED1D2664}">
      <dsp:nvSpPr>
        <dsp:cNvPr id="0" name=""/>
        <dsp:cNvSpPr/>
      </dsp:nvSpPr>
      <dsp:spPr>
        <a:xfrm>
          <a:off x="156603" y="764962"/>
          <a:ext cx="284734" cy="28473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56281-198B-42E9-A4DA-E6E5FBA06887}">
      <dsp:nvSpPr>
        <dsp:cNvPr id="0" name=""/>
        <dsp:cNvSpPr/>
      </dsp:nvSpPr>
      <dsp:spPr>
        <a:xfrm>
          <a:off x="597941" y="648480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Onderzoek en beschrijf wat de groepsregels zijn </a:t>
          </a:r>
          <a:endParaRPr lang="en-US" sz="1400" kern="1200" dirty="0"/>
        </a:p>
      </dsp:txBody>
      <dsp:txXfrm>
        <a:off x="597941" y="648480"/>
        <a:ext cx="4274096" cy="517698"/>
      </dsp:txXfrm>
    </dsp:sp>
    <dsp:sp modelId="{A67B3600-9CED-4F4E-B7E6-6794AB50A241}">
      <dsp:nvSpPr>
        <dsp:cNvPr id="0" name=""/>
        <dsp:cNvSpPr/>
      </dsp:nvSpPr>
      <dsp:spPr>
        <a:xfrm>
          <a:off x="0" y="1295603"/>
          <a:ext cx="4872038" cy="517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E9AC-602E-4757-8437-75ABF88FEC58}">
      <dsp:nvSpPr>
        <dsp:cNvPr id="0" name=""/>
        <dsp:cNvSpPr/>
      </dsp:nvSpPr>
      <dsp:spPr>
        <a:xfrm>
          <a:off x="156603" y="1412085"/>
          <a:ext cx="284734" cy="28473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C812A-0F6A-416F-9070-7A5C694251F9}">
      <dsp:nvSpPr>
        <dsp:cNvPr id="0" name=""/>
        <dsp:cNvSpPr/>
      </dsp:nvSpPr>
      <dsp:spPr>
        <a:xfrm>
          <a:off x="597941" y="1295603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Onderzoek wat een sociogram is en hoe je dit kunt inzetten in jouw groep</a:t>
          </a:r>
          <a:endParaRPr lang="en-US" sz="1400" kern="1200" dirty="0"/>
        </a:p>
      </dsp:txBody>
      <dsp:txXfrm>
        <a:off x="597941" y="1295603"/>
        <a:ext cx="4274096" cy="517698"/>
      </dsp:txXfrm>
    </dsp:sp>
    <dsp:sp modelId="{BE915639-0ABE-4341-A358-56569014A768}">
      <dsp:nvSpPr>
        <dsp:cNvPr id="0" name=""/>
        <dsp:cNvSpPr/>
      </dsp:nvSpPr>
      <dsp:spPr>
        <a:xfrm>
          <a:off x="0" y="2027150"/>
          <a:ext cx="4872038" cy="517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5E520-72CB-4202-AAD6-DF47B80480B6}">
      <dsp:nvSpPr>
        <dsp:cNvPr id="0" name=""/>
        <dsp:cNvSpPr/>
      </dsp:nvSpPr>
      <dsp:spPr>
        <a:xfrm>
          <a:off x="156603" y="2143632"/>
          <a:ext cx="284734" cy="28473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6475A-5F53-4D17-8AAA-9757F56C5D21}">
      <dsp:nvSpPr>
        <dsp:cNvPr id="0" name=""/>
        <dsp:cNvSpPr/>
      </dsp:nvSpPr>
      <dsp:spPr>
        <a:xfrm>
          <a:off x="597941" y="1942726"/>
          <a:ext cx="4274096" cy="686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Onderzoek en beschrijf de regels en protocollen van jouw </a:t>
          </a:r>
          <a:r>
            <a:rPr lang="nl-NL" sz="1400" kern="1200" dirty="0" err="1"/>
            <a:t>bpv</a:t>
          </a:r>
          <a:r>
            <a:rPr lang="nl-NL" sz="1400" kern="1200" dirty="0"/>
            <a:t>  samenwerken/zelfstandig werken</a:t>
          </a:r>
          <a:endParaRPr lang="en-US" sz="1400" kern="1200" dirty="0"/>
        </a:p>
      </dsp:txBody>
      <dsp:txXfrm>
        <a:off x="597941" y="1942726"/>
        <a:ext cx="4274096" cy="686546"/>
      </dsp:txXfrm>
    </dsp:sp>
    <dsp:sp modelId="{FBBFDD16-70AF-43FC-B2FC-E86F479468DD}">
      <dsp:nvSpPr>
        <dsp:cNvPr id="0" name=""/>
        <dsp:cNvSpPr/>
      </dsp:nvSpPr>
      <dsp:spPr>
        <a:xfrm>
          <a:off x="0" y="2758697"/>
          <a:ext cx="4872038" cy="5176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A117D-73C9-43AC-8BA2-1BF26560B550}">
      <dsp:nvSpPr>
        <dsp:cNvPr id="0" name=""/>
        <dsp:cNvSpPr/>
      </dsp:nvSpPr>
      <dsp:spPr>
        <a:xfrm>
          <a:off x="156603" y="2875179"/>
          <a:ext cx="284734" cy="28473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80A56-5E87-402A-88C6-3AA5A4512386}">
      <dsp:nvSpPr>
        <dsp:cNvPr id="0" name=""/>
        <dsp:cNvSpPr/>
      </dsp:nvSpPr>
      <dsp:spPr>
        <a:xfrm>
          <a:off x="597941" y="2758697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Maak een mooie poster met de klassenregels er op</a:t>
          </a:r>
          <a:endParaRPr lang="en-US" sz="1400" kern="1200" dirty="0"/>
        </a:p>
      </dsp:txBody>
      <dsp:txXfrm>
        <a:off x="597941" y="2758697"/>
        <a:ext cx="4274096" cy="517698"/>
      </dsp:txXfrm>
    </dsp:sp>
    <dsp:sp modelId="{7F3A696F-DE96-47A9-9DC5-E1F47E859E2F}">
      <dsp:nvSpPr>
        <dsp:cNvPr id="0" name=""/>
        <dsp:cNvSpPr/>
      </dsp:nvSpPr>
      <dsp:spPr>
        <a:xfrm>
          <a:off x="0" y="3405820"/>
          <a:ext cx="4872038" cy="517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C3D2A-064F-4239-8746-61F9895332B1}">
      <dsp:nvSpPr>
        <dsp:cNvPr id="0" name=""/>
        <dsp:cNvSpPr/>
      </dsp:nvSpPr>
      <dsp:spPr>
        <a:xfrm>
          <a:off x="156603" y="3522303"/>
          <a:ext cx="284734" cy="284734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43588-C846-4604-B011-9F09C813D5C9}">
      <dsp:nvSpPr>
        <dsp:cNvPr id="0" name=""/>
        <dsp:cNvSpPr/>
      </dsp:nvSpPr>
      <dsp:spPr>
        <a:xfrm>
          <a:off x="597941" y="3405820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Bedenk een ideale klasindeling voor jouw </a:t>
          </a:r>
          <a:r>
            <a:rPr lang="nl-NL" sz="1400" kern="1200" dirty="0" err="1"/>
            <a:t>bpv</a:t>
          </a:r>
          <a:r>
            <a:rPr lang="nl-NL" sz="1400" kern="1200" dirty="0"/>
            <a:t>-groep en leg uit waarom je dit kiest</a:t>
          </a:r>
          <a:endParaRPr lang="en-US" sz="1400" kern="1200" dirty="0"/>
        </a:p>
      </dsp:txBody>
      <dsp:txXfrm>
        <a:off x="597941" y="3405820"/>
        <a:ext cx="4274096" cy="517698"/>
      </dsp:txXfrm>
    </dsp:sp>
    <dsp:sp modelId="{4794B1E5-A147-4DC0-B86C-52B40078C129}">
      <dsp:nvSpPr>
        <dsp:cNvPr id="0" name=""/>
        <dsp:cNvSpPr/>
      </dsp:nvSpPr>
      <dsp:spPr>
        <a:xfrm>
          <a:off x="0" y="4052944"/>
          <a:ext cx="4872038" cy="517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92CD6-A4AA-4F60-9AF6-CF05D49E6FB8}">
      <dsp:nvSpPr>
        <dsp:cNvPr id="0" name=""/>
        <dsp:cNvSpPr/>
      </dsp:nvSpPr>
      <dsp:spPr>
        <a:xfrm>
          <a:off x="156603" y="4169426"/>
          <a:ext cx="284734" cy="284734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9ABEF-1423-4D84-A753-CB656327C5A8}">
      <dsp:nvSpPr>
        <dsp:cNvPr id="0" name=""/>
        <dsp:cNvSpPr/>
      </dsp:nvSpPr>
      <dsp:spPr>
        <a:xfrm>
          <a:off x="597941" y="4052944"/>
          <a:ext cx="4274096" cy="51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90" tIns="54790" rIns="54790" bIns="547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Maak een actielijstje voor toezicht houden</a:t>
          </a:r>
          <a:endParaRPr lang="en-US" sz="1400" kern="1200" dirty="0"/>
        </a:p>
      </dsp:txBody>
      <dsp:txXfrm>
        <a:off x="597941" y="4052944"/>
        <a:ext cx="4274096" cy="51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67E0-9843-47A3-B1AC-15191611B851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1E06A-AB36-4262-A933-D2D54C58D2E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2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Absenten</a:t>
            </a:r>
          </a:p>
          <a:p>
            <a:r>
              <a:rPr lang="nl-NL" dirty="0"/>
              <a:t>Vragen/mededelingen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06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12.1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Edua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ctief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59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03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Observeer het gedrag van de leerkracht bij het toezicht houden in  situatie B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wat  de regels en protocollen voor de pauzemomenten.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wat de waarden en normen van de school tijdens de pauzemomenten zijn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Bedenk welke situaties zich voor kunnen doen en hoe je in dat geval wilt handelen.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 een lijstje van acties die ondernomen kunnen worden om bij te dragen aan een beter toezicht.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 vooraf na over bijvoorbeeld een passende opstelling van de tafels en stoelen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8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Maak een persoonlijk leerdoel voor de komende periode en een actieplan</a:t>
            </a:r>
          </a:p>
          <a:p>
            <a:pPr marL="457200" indent="-457200">
              <a:buAutoNum type="arabicPeriod"/>
            </a:pPr>
            <a:r>
              <a:rPr lang="nl-NL" dirty="0"/>
              <a:t>Maak afspraken met jezelf en plan data voor de uitvoering van je </a:t>
            </a:r>
            <a:r>
              <a:rPr lang="nl-NL" dirty="0" err="1"/>
              <a:t>bpv</a:t>
            </a:r>
            <a:r>
              <a:rPr lang="nl-NL" dirty="0"/>
              <a:t> opdrachten</a:t>
            </a:r>
          </a:p>
          <a:p>
            <a:pPr marL="457200" indent="-457200">
              <a:buAutoNum type="arabicPeriod"/>
            </a:pPr>
            <a:r>
              <a:rPr lang="nl-NL" dirty="0"/>
              <a:t>Maak een voorstel voor de BPV en overleg </a:t>
            </a:r>
          </a:p>
          <a:p>
            <a:pPr marL="457200" indent="-457200">
              <a:buAutoNum type="arabicPeriod"/>
            </a:pPr>
            <a:r>
              <a:rPr lang="nl-NL" dirty="0"/>
              <a:t>Check of blok 5 is afgerond zo niet doe er wat aan, zodat je verder kunt </a:t>
            </a:r>
          </a:p>
          <a:p>
            <a:pPr marL="457200" indent="-457200">
              <a:buAutoNum type="arabicPeriod"/>
            </a:pPr>
            <a:r>
              <a:rPr lang="nl-NL" dirty="0"/>
              <a:t>Lees</a:t>
            </a:r>
            <a:r>
              <a:rPr lang="nl-NL" baseline="0" dirty="0"/>
              <a:t> de studiehandleiding</a:t>
            </a:r>
          </a:p>
          <a:p>
            <a:pPr marL="457200" indent="-457200">
              <a:buAutoNum type="arabicPeriod"/>
            </a:pPr>
            <a:r>
              <a:rPr lang="nl-NL" baseline="0" dirty="0"/>
              <a:t>Zorg voor je GO!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62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4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9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83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46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05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56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68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69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12.1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EduActief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E06A-AB36-4262-A933-D2D54C58D2E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295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20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92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863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92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59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5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49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62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32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1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2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33" name="Groep 32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45" name="Groep 44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49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1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2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3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54" name="Afbeelding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96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5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0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2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68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4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04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13-9-2021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624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731" r:id="rId19"/>
    <p:sldLayoutId id="2147483661" r:id="rId20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2606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dirty="0">
                <a:solidFill>
                  <a:srgbClr val="8FCEA5"/>
                </a:solidFill>
              </a:rPr>
              <a:t>Beroepsgerichte </a:t>
            </a:r>
          </a:p>
          <a:p>
            <a:pPr algn="ctr"/>
            <a:r>
              <a:rPr lang="nl-NL" sz="5400" dirty="0">
                <a:solidFill>
                  <a:srgbClr val="8FCEA5"/>
                </a:solidFill>
              </a:rPr>
              <a:t>Sociale vaardigheden</a:t>
            </a:r>
            <a:r>
              <a:rPr lang="nl-NL" dirty="0">
                <a:solidFill>
                  <a:srgbClr val="8FCEA5"/>
                </a:solidFill>
              </a:rPr>
              <a:t/>
            </a:r>
            <a:br>
              <a:rPr lang="nl-NL" dirty="0">
                <a:solidFill>
                  <a:srgbClr val="8FCEA5"/>
                </a:solidFill>
              </a:rPr>
            </a:br>
            <a:r>
              <a:rPr lang="nl-NL" dirty="0">
                <a:solidFill>
                  <a:srgbClr val="8FCEA5"/>
                </a:solidFill>
              </a:rPr>
              <a:t/>
            </a:r>
            <a:br>
              <a:rPr lang="nl-NL" dirty="0">
                <a:solidFill>
                  <a:srgbClr val="8FCEA5"/>
                </a:solidFill>
              </a:rPr>
            </a:br>
            <a:endParaRPr lang="nl-NL" dirty="0">
              <a:solidFill>
                <a:srgbClr val="8FCE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3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Pedagogisch klimaat</a:t>
            </a:r>
            <a:endParaRPr lang="nl-NL" dirty="0">
              <a:solidFill>
                <a:srgbClr val="EBEBEB"/>
              </a:solidFill>
              <a:highlight>
                <a:srgbClr val="338C7A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3AB135ED-CBDA-4F46-84F8-3ED032D1C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448041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89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2F2F2"/>
                </a:solidFill>
              </a:rPr>
              <a:t>Klas inrichting</a:t>
            </a:r>
            <a:endParaRPr lang="nl-NL" sz="2800" dirty="0">
              <a:solidFill>
                <a:srgbClr val="FF0000"/>
              </a:solidFill>
              <a:highlight>
                <a:srgbClr val="338C7A"/>
              </a:highligh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7" name="Tijdelijke aanduiding voor inhoud 3">
            <a:extLst>
              <a:ext uri="{FF2B5EF4-FFF2-40B4-BE49-F238E27FC236}">
                <a16:creationId xmlns:a16="http://schemas.microsoft.com/office/drawing/2014/main" id="{D6534482-4BBB-42A1-BAAE-26C559C0A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498748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99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1" y="1447800"/>
            <a:ext cx="2869462" cy="4572000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2F2F2"/>
                </a:solidFill>
              </a:rPr>
              <a:t>Toezicht houden tijdens zelfstandig werken /samenwerken</a:t>
            </a:r>
            <a:br>
              <a:rPr lang="nl-NL" sz="2800" dirty="0">
                <a:solidFill>
                  <a:srgbClr val="F2F2F2"/>
                </a:solidFill>
              </a:rPr>
            </a:br>
            <a:r>
              <a:rPr lang="nl-NL" sz="2800" dirty="0">
                <a:solidFill>
                  <a:srgbClr val="F2F2F2"/>
                </a:solidFill>
                <a:highlight>
                  <a:srgbClr val="FFFF00"/>
                </a:highlight>
              </a:rPr>
              <a:t/>
            </a:r>
            <a:br>
              <a:rPr lang="nl-NL" sz="2800" dirty="0">
                <a:solidFill>
                  <a:srgbClr val="F2F2F2"/>
                </a:solidFill>
                <a:highlight>
                  <a:srgbClr val="FFFF00"/>
                </a:highlight>
              </a:rPr>
            </a:br>
            <a:r>
              <a:rPr lang="nl-NL" sz="1800" dirty="0">
                <a:highlight>
                  <a:srgbClr val="FFFF00"/>
                </a:highlight>
              </a:rPr>
              <a:t>Maak 1 of meerdere opdrachten:</a:t>
            </a:r>
            <a:r>
              <a:rPr lang="nl-NL" sz="2800" dirty="0">
                <a:highlight>
                  <a:srgbClr val="338C7A"/>
                </a:highlight>
              </a:rPr>
              <a:t/>
            </a:r>
            <a:br>
              <a:rPr lang="nl-NL" sz="2800" dirty="0">
                <a:highlight>
                  <a:srgbClr val="338C7A"/>
                </a:highlight>
              </a:rPr>
            </a:br>
            <a:endParaRPr lang="nl-NL" sz="2800" dirty="0">
              <a:solidFill>
                <a:srgbClr val="F2F2F2"/>
              </a:solidFill>
              <a:highlight>
                <a:srgbClr val="338C7A"/>
              </a:highligh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7" name="Tijdelijke aanduiding voor inhoud 3">
            <a:extLst>
              <a:ext uri="{FF2B5EF4-FFF2-40B4-BE49-F238E27FC236}">
                <a16:creationId xmlns:a16="http://schemas.microsoft.com/office/drawing/2014/main" id="{D6534482-4BBB-42A1-BAAE-26C559C0A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779616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25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710" y="1484784"/>
            <a:ext cx="6711654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dirty="0" err="1"/>
              <a:t>Bpv</a:t>
            </a:r>
            <a:r>
              <a:rPr lang="nl-NL" dirty="0"/>
              <a:t> opdrachten plannen</a:t>
            </a:r>
          </a:p>
          <a:p>
            <a:pPr marL="457200" indent="-457200">
              <a:buAutoNum type="arabicPeriod"/>
            </a:pPr>
            <a:r>
              <a:rPr lang="nl-NL" dirty="0"/>
              <a:t>Stel voor en overleg met BPV</a:t>
            </a:r>
          </a:p>
          <a:p>
            <a:pPr marL="457200" indent="-457200">
              <a:buAutoNum type="arabicPeriod"/>
            </a:pPr>
            <a:r>
              <a:rPr lang="nl-NL" dirty="0" smtClean="0"/>
              <a:t>Onderzoek </a:t>
            </a:r>
            <a:r>
              <a:rPr lang="nl-NL" dirty="0"/>
              <a:t>regels en protocollen van je </a:t>
            </a:r>
            <a:r>
              <a:rPr lang="nl-NL" dirty="0" err="1" smtClean="0"/>
              <a:t>bpv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Lees hoofdstuk 6 – Toezicht houden buiten de lessen nog een keer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</p:txBody>
      </p:sp>
      <p:pic>
        <p:nvPicPr>
          <p:cNvPr id="5122" name="Picture 2" descr="Afbeeldingsresultaat voor wer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4099"/>
            <a:ext cx="4070375" cy="25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4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445" y="1858543"/>
            <a:ext cx="6711654" cy="4195481"/>
          </a:xfrm>
        </p:spPr>
        <p:txBody>
          <a:bodyPr>
            <a:normAutofit/>
          </a:bodyPr>
          <a:lstStyle/>
          <a:p>
            <a:r>
              <a:rPr lang="nl-NL" dirty="0"/>
              <a:t>Volgende week</a:t>
            </a:r>
          </a:p>
          <a:p>
            <a:pPr marL="0" indent="0">
              <a:buNone/>
            </a:pPr>
            <a:r>
              <a:rPr lang="nl-NL" dirty="0"/>
              <a:t>Herhaling begrippen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heb veel aan deze les gehad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Ja (ga staan)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Nee (blijf zitten)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89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lesdoelen</a:t>
            </a:r>
          </a:p>
        </p:txBody>
      </p:sp>
      <p:sp>
        <p:nvSpPr>
          <p:cNvPr id="2" name="Rechthoek 1"/>
          <p:cNvSpPr/>
          <p:nvPr/>
        </p:nvSpPr>
        <p:spPr>
          <a:xfrm>
            <a:off x="484710" y="1340768"/>
            <a:ext cx="833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nl-NL" sz="2400" dirty="0"/>
              <a:t>Je weet wat de opdracht ‘toezicht houden in de klas’ inhoudt</a:t>
            </a:r>
          </a:p>
          <a:p>
            <a:pPr marL="342900" lvl="0" indent="-342900"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nl-NL" sz="2400" dirty="0"/>
              <a:t>Je beschrijft wat een veilig pedagogisch klimaat is</a:t>
            </a:r>
          </a:p>
          <a:p>
            <a:pPr marL="342900" lvl="0" indent="-342900"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nl-NL" sz="2400" dirty="0"/>
              <a:t>Je kunt tips benoemen voor toezicht in de klas</a:t>
            </a:r>
          </a:p>
          <a:p>
            <a:pPr marL="342900" lvl="0" indent="-342900"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nl-NL" sz="2400" dirty="0"/>
              <a:t>Je kunt beschrijven waarom pauzes belangrijk zijn voor leerlingen</a:t>
            </a:r>
          </a:p>
        </p:txBody>
      </p:sp>
    </p:spTree>
    <p:extLst>
      <p:ext uri="{BB962C8B-B14F-4D97-AF65-F5344CB8AC3E}">
        <p14:creationId xmlns:p14="http://schemas.microsoft.com/office/powerpoint/2010/main" val="60093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Toetsing en afsluiting</a:t>
            </a:r>
          </a:p>
        </p:txBody>
      </p:sp>
      <p:sp>
        <p:nvSpPr>
          <p:cNvPr id="3" name="Tijdelijke aanduiding voor inhoud 5"/>
          <p:cNvSpPr>
            <a:spLocks noGrp="1"/>
          </p:cNvSpPr>
          <p:nvPr>
            <p:ph idx="1"/>
          </p:nvPr>
        </p:nvSpPr>
        <p:spPr>
          <a:xfrm>
            <a:off x="1043608" y="1772816"/>
            <a:ext cx="7715200" cy="4569371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66224" y="1556792"/>
            <a:ext cx="8066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nl-NL" sz="2000" dirty="0" smtClean="0"/>
              <a:t>Toezicht </a:t>
            </a:r>
            <a:r>
              <a:rPr lang="nl-NL" sz="2000" dirty="0"/>
              <a:t>houden </a:t>
            </a: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 Buiten de klas</a:t>
            </a:r>
            <a:endParaRPr lang="nl-NL" sz="2000" dirty="0"/>
          </a:p>
          <a:p>
            <a:r>
              <a:rPr lang="nl-NL" sz="2000" dirty="0"/>
              <a:t>	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In de klas (pauzemomenten)</a:t>
            </a:r>
          </a:p>
          <a:p>
            <a:r>
              <a:rPr lang="nl-NL" sz="2000" dirty="0"/>
              <a:t>	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/>
              <a:t>Tijdens samenwerken/zelfstandig werken</a:t>
            </a:r>
          </a:p>
          <a:p>
            <a:pPr lvl="0">
              <a:spcAft>
                <a:spcPts val="0"/>
              </a:spcAft>
            </a:pPr>
            <a:endParaRPr lang="nl-NL" sz="2000" dirty="0"/>
          </a:p>
          <a:p>
            <a:pPr lvl="0">
              <a:spcAft>
                <a:spcPts val="0"/>
              </a:spcAft>
            </a:pPr>
            <a:endParaRPr lang="nl-NL" sz="20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 dirty="0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8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les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heb je afgelopen week toegepast tijdens toezicht houden in de pauzes?</a:t>
            </a:r>
          </a:p>
        </p:txBody>
      </p:sp>
    </p:spTree>
    <p:extLst>
      <p:ext uri="{BB962C8B-B14F-4D97-AF65-F5344CB8AC3E}">
        <p14:creationId xmlns:p14="http://schemas.microsoft.com/office/powerpoint/2010/main" val="175259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Toezicht houden in de klas (werken)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3 punten </a:t>
            </a:r>
            <a:r>
              <a:rPr lang="nl-NL" dirty="0" smtClean="0"/>
              <a:t>waar je op moet letten bij toezicht houden in de klas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64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BPV </a:t>
            </a:r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39670"/>
              </p:ext>
            </p:extLst>
          </p:nvPr>
        </p:nvGraphicFramePr>
        <p:xfrm>
          <a:off x="251520" y="1300610"/>
          <a:ext cx="8640960" cy="49553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7301">
                  <a:extLst>
                    <a:ext uri="{9D8B030D-6E8A-4147-A177-3AD203B41FA5}">
                      <a16:colId xmlns:a16="http://schemas.microsoft.com/office/drawing/2014/main" val="1173095422"/>
                    </a:ext>
                  </a:extLst>
                </a:gridCol>
                <a:gridCol w="6963659">
                  <a:extLst>
                    <a:ext uri="{9D8B030D-6E8A-4147-A177-3AD203B41FA5}">
                      <a16:colId xmlns:a16="http://schemas.microsoft.com/office/drawing/2014/main" val="106490152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800" spc="30" dirty="0" smtClean="0">
                          <a:effectLst/>
                        </a:rPr>
                        <a:t>OA  </a:t>
                      </a:r>
                      <a:r>
                        <a:rPr lang="nl-NL" sz="1800" spc="30" dirty="0">
                          <a:effectLst/>
                        </a:rPr>
                        <a:t>Toezicht houden tijdens samenwerken en zelfstandig werken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14179"/>
                  </a:ext>
                </a:extLst>
              </a:tr>
              <a:tr h="21602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Op school zijn er allerlei situaties waarin je toezicht houdt.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Soms moet je even kort de klas overnemen.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Hierbij voer je de regels van de school uit.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>
                          <a:effectLst/>
                        </a:rPr>
                        <a:t>Je toont overwicht en je grijpt waar nodig in.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>
                          <a:effectLst/>
                        </a:rPr>
                        <a:t>Je stelt je hierbij proactief op en zorgt ervoor dat je de regels en protocollen voor deze situatie kent.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501828"/>
                  </a:ext>
                </a:extLst>
              </a:tr>
              <a:tr h="545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Opdracht 4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3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nl-NL" sz="1800" spc="30" dirty="0">
                          <a:effectLst/>
                        </a:rPr>
                        <a:t>C Toezicht houden op het plein de school plaats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nl-NL" sz="1800" spc="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Observeer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nl-NL" sz="1800" spc="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Onderzoek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nl-NL" sz="1800" spc="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Voer uit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nl-NL" sz="1800" spc="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reflecteer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79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9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BPV </a:t>
            </a:r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9306EC4-B48C-4F60-9AA8-37B1CBD2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32397"/>
              </p:ext>
            </p:extLst>
          </p:nvPr>
        </p:nvGraphicFramePr>
        <p:xfrm>
          <a:off x="619838" y="1484784"/>
          <a:ext cx="7904323" cy="5109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04323">
                  <a:extLst>
                    <a:ext uri="{9D8B030D-6E8A-4147-A177-3AD203B41FA5}">
                      <a16:colId xmlns:a16="http://schemas.microsoft.com/office/drawing/2014/main" val="1422883003"/>
                    </a:ext>
                  </a:extLst>
                </a:gridCol>
              </a:tblGrid>
              <a:tr h="51096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Maak een overzicht van de momenten waarop leerlingen op verschillende werkplekken zelfstandig of in kleine groepjes werken en observeer het gedrag van de leerkracht tijdens deze momenten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Observeer een aantal van die gelegenheden: welke afspraken zijn er met de leerlingen gemaakt, in welke sfeer gaat dit?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Observeer hoe de BPV leerkracht optreedt tijdens toets momenten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Bedenk in die situaties vooral ook wat jij zou doen, hoe jij zou reageren.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8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Zorg dat je weet welke regels en procedures er gelden tijdens deze momenten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7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62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BPV </a:t>
            </a:r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9306EC4-B48C-4F60-9AA8-37B1CBD2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8030"/>
              </p:ext>
            </p:extLst>
          </p:nvPr>
        </p:nvGraphicFramePr>
        <p:xfrm>
          <a:off x="251520" y="1484784"/>
          <a:ext cx="8136904" cy="4920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1422883003"/>
                    </a:ext>
                  </a:extLst>
                </a:gridCol>
              </a:tblGrid>
              <a:tr h="33818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Uitvoeren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5" marR="63045" marT="0" marB="0" anchor="ctr"/>
                </a:tc>
                <a:extLst>
                  <a:ext uri="{0D108BD9-81ED-4DB2-BD59-A6C34878D82A}">
                    <a16:rowId xmlns:a16="http://schemas.microsoft.com/office/drawing/2014/main" val="1525227824"/>
                  </a:ext>
                </a:extLst>
              </a:tr>
              <a:tr h="45823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Treedt zelfstandig op in situatie B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Besteed hierbij aandacht aan: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Proactief handelen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Overwicht tonen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Op positieve wijze aanspreken van leerlingen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Rechtvaardig handelen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Consequent normen en waarden van de school toepassen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Zelfvertrouwen en rust uitstralen</a:t>
                      </a:r>
                    </a:p>
                    <a:p>
                      <a:pPr marL="342900" lvl="0" indent="-342900">
                        <a:lnSpc>
                          <a:spcPct val="13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Functioneel omgaan met verschillen in achtergrond en cultuur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Schrijf een reflectieverslag over de situatie volgens de STRAK-methode waarin je aangeeft wat je makkelijk en moeilijk afging. Geef daarbij een toelichting.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Bespreek je reflectieverslag met je BPV-begeleider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5" marR="63045" marT="0" marB="0" anchor="ctr"/>
                </a:tc>
                <a:extLst>
                  <a:ext uri="{0D108BD9-81ED-4DB2-BD59-A6C34878D82A}">
                    <a16:rowId xmlns:a16="http://schemas.microsoft.com/office/drawing/2014/main" val="264282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86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Klassenmanagement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275189"/>
            <a:ext cx="4323898" cy="43941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800" b="1" dirty="0" err="1"/>
              <a:t>Pro-actief</a:t>
            </a:r>
            <a:r>
              <a:rPr lang="nl-NL" sz="1800" b="1" dirty="0"/>
              <a:t> handelen door vooraf na te denken over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800" b="1" dirty="0"/>
              <a:t>-regels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800" b="1" dirty="0"/>
              <a:t>-afspraken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800" b="1" dirty="0"/>
              <a:t>-klasindeling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NL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800" b="1" dirty="0"/>
              <a:t>Vijf vaardigheden volgens </a:t>
            </a:r>
            <a:r>
              <a:rPr lang="nl-NL" sz="1800" b="1" dirty="0" err="1"/>
              <a:t>Kounin</a:t>
            </a:r>
            <a:r>
              <a:rPr lang="nl-NL" sz="1800" b="1" dirty="0"/>
              <a:t>:</a:t>
            </a:r>
          </a:p>
          <a:p>
            <a:pPr>
              <a:lnSpc>
                <a:spcPct val="90000"/>
              </a:lnSpc>
            </a:pPr>
            <a:r>
              <a:rPr lang="nl-NL" sz="1800" b="1" dirty="0"/>
              <a:t>Alert zijn</a:t>
            </a:r>
          </a:p>
          <a:p>
            <a:pPr>
              <a:lnSpc>
                <a:spcPct val="90000"/>
              </a:lnSpc>
            </a:pPr>
            <a:r>
              <a:rPr lang="nl-NL" sz="1800" b="1" dirty="0"/>
              <a:t>Aandacht spreiden</a:t>
            </a:r>
          </a:p>
          <a:p>
            <a:pPr>
              <a:lnSpc>
                <a:spcPct val="90000"/>
              </a:lnSpc>
            </a:pPr>
            <a:r>
              <a:rPr lang="nl-NL" sz="1800" b="1" dirty="0"/>
              <a:t>Erbij houden van de groep</a:t>
            </a:r>
          </a:p>
          <a:p>
            <a:pPr>
              <a:lnSpc>
                <a:spcPct val="90000"/>
              </a:lnSpc>
            </a:pPr>
            <a:r>
              <a:rPr lang="nl-NL" sz="1800" b="1" dirty="0"/>
              <a:t>Leerlingen verantwoordelijkheid geven</a:t>
            </a:r>
          </a:p>
          <a:p>
            <a:pPr>
              <a:lnSpc>
                <a:spcPct val="90000"/>
              </a:lnSpc>
            </a:pPr>
            <a:r>
              <a:rPr lang="nl-NL" sz="1800" b="1" dirty="0"/>
              <a:t>Lesonderbrekingen vermijden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NL" sz="1300" b="1" dirty="0"/>
          </a:p>
        </p:txBody>
      </p:sp>
      <p:pic>
        <p:nvPicPr>
          <p:cNvPr id="1026" name="Picture 2" descr="Afbeeldingsresultaat voor klassenmanagement">
            <a:extLst>
              <a:ext uri="{FF2B5EF4-FFF2-40B4-BE49-F238E27FC236}">
                <a16:creationId xmlns:a16="http://schemas.microsoft.com/office/drawing/2014/main" id="{A16CAFBB-C4B7-4F65-9A32-75716BD4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2654361"/>
            <a:ext cx="4088720" cy="34498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05088" y="1898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41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2" ma:contentTypeDescription="Create a new document." ma:contentTypeScope="" ma:versionID="5642de78b9ee92951c6dbef3095d9dd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c47a68b63eb6d3bc4d0d8af452b6b7b4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AB8AA-436A-4A3D-A734-9B6FE22D5D01}">
  <ds:schemaRefs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a8c48b-5f73-4068-bac6-831706ff2a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393C48-B6F3-4376-B94F-7E8D21BC4B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834603-0EB5-42B6-9A25-6D5B57F71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748</Words>
  <Application>Microsoft Office PowerPoint</Application>
  <PresentationFormat>Diavoorstelling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Verdana</vt:lpstr>
      <vt:lpstr>Wingdings</vt:lpstr>
      <vt:lpstr>Wingdings 3</vt:lpstr>
      <vt:lpstr>Ion</vt:lpstr>
      <vt:lpstr>PowerPoint-presentatie</vt:lpstr>
      <vt:lpstr>lesdoelen</vt:lpstr>
      <vt:lpstr>Toetsing en afsluiting</vt:lpstr>
      <vt:lpstr>Terugblik les 3</vt:lpstr>
      <vt:lpstr>Toezicht houden in de klas (werken)</vt:lpstr>
      <vt:lpstr>BPV opdracht</vt:lpstr>
      <vt:lpstr>BPV opdracht</vt:lpstr>
      <vt:lpstr>BPV opdracht</vt:lpstr>
      <vt:lpstr>Klassenmanagement</vt:lpstr>
      <vt:lpstr>Pedagogisch klimaat</vt:lpstr>
      <vt:lpstr>Klas inrichting</vt:lpstr>
      <vt:lpstr>Toezicht houden tijdens zelfstandig werken /samenwerken  Maak 1 of meerdere opdrachten: </vt:lpstr>
      <vt:lpstr>Huiswerk</vt:lpstr>
      <vt:lpstr>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Liane Sterrenburg</dc:creator>
  <cp:lastModifiedBy>Liane Sterrenburg</cp:lastModifiedBy>
  <cp:revision>3</cp:revision>
  <dcterms:created xsi:type="dcterms:W3CDTF">2019-12-08T10:00:52Z</dcterms:created>
  <dcterms:modified xsi:type="dcterms:W3CDTF">2021-09-13T09:16:29Z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