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4"/>
  </p:sldMasterIdLst>
  <p:notesMasterIdLst>
    <p:notesMasterId r:id="rId19"/>
  </p:notesMasterIdLst>
  <p:sldIdLst>
    <p:sldId id="284" r:id="rId5"/>
    <p:sldId id="327" r:id="rId6"/>
    <p:sldId id="322" r:id="rId7"/>
    <p:sldId id="340" r:id="rId8"/>
    <p:sldId id="343" r:id="rId9"/>
    <p:sldId id="342" r:id="rId10"/>
    <p:sldId id="345" r:id="rId11"/>
    <p:sldId id="346" r:id="rId12"/>
    <p:sldId id="344" r:id="rId13"/>
    <p:sldId id="349" r:id="rId14"/>
    <p:sldId id="348" r:id="rId15"/>
    <p:sldId id="347" r:id="rId16"/>
    <p:sldId id="338" r:id="rId17"/>
    <p:sldId id="339" r:id="rId18"/>
  </p:sldIdLst>
  <p:sldSz cx="9144000" cy="6858000" type="screen4x3"/>
  <p:notesSz cx="6797675" cy="9926638"/>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8C7A"/>
    <a:srgbClr val="8FCEA5"/>
    <a:srgbClr val="95D4EA"/>
    <a:srgbClr val="00B29C"/>
    <a:srgbClr val="00A590"/>
    <a:srgbClr val="39BBA0"/>
    <a:srgbClr val="58AA85"/>
    <a:srgbClr val="00BFE0"/>
    <a:srgbClr val="81D3EB"/>
    <a:srgbClr val="9DC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6734B1-7B49-4F77-92AD-F459BAA9E21C}" v="47" dt="2019-11-24T17:12:38.087"/>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1" autoAdjust="0"/>
    <p:restoredTop sz="85766" autoAdjust="0"/>
  </p:normalViewPr>
  <p:slideViewPr>
    <p:cSldViewPr showGuides="1">
      <p:cViewPr varScale="1">
        <p:scale>
          <a:sx n="75" d="100"/>
          <a:sy n="75" d="100"/>
        </p:scale>
        <p:origin x="1570"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ane Sterrenburg" userId="d1bef802-c91e-4218-b9fa-7ba68a388c33" providerId="ADAL" clId="{157A5AF4-C3C3-4292-920B-C6938DF5C2EC}"/>
    <pc:docChg chg="custSel modSld">
      <pc:chgData name="Liane Sterrenburg" userId="d1bef802-c91e-4218-b9fa-7ba68a388c33" providerId="ADAL" clId="{157A5AF4-C3C3-4292-920B-C6938DF5C2EC}" dt="2019-11-24T17:29:02.610" v="353" actId="20577"/>
      <pc:docMkLst>
        <pc:docMk/>
      </pc:docMkLst>
      <pc:sldChg chg="modSp">
        <pc:chgData name="Liane Sterrenburg" userId="d1bef802-c91e-4218-b9fa-7ba68a388c33" providerId="ADAL" clId="{157A5AF4-C3C3-4292-920B-C6938DF5C2EC}" dt="2019-11-24T17:29:02.610" v="353" actId="20577"/>
        <pc:sldMkLst>
          <pc:docMk/>
          <pc:sldMk cId="3151547708" sldId="325"/>
        </pc:sldMkLst>
        <pc:spChg chg="mod">
          <ac:chgData name="Liane Sterrenburg" userId="d1bef802-c91e-4218-b9fa-7ba68a388c33" providerId="ADAL" clId="{157A5AF4-C3C3-4292-920B-C6938DF5C2EC}" dt="2019-11-24T17:29:02.610" v="353" actId="20577"/>
          <ac:spMkLst>
            <pc:docMk/>
            <pc:sldMk cId="3151547708" sldId="325"/>
            <ac:spMk id="5" creationId="{00000000-0000-0000-0000-000000000000}"/>
          </ac:spMkLst>
        </pc:spChg>
      </pc:sldChg>
      <pc:sldChg chg="modSp">
        <pc:chgData name="Liane Sterrenburg" userId="d1bef802-c91e-4218-b9fa-7ba68a388c33" providerId="ADAL" clId="{157A5AF4-C3C3-4292-920B-C6938DF5C2EC}" dt="2019-11-24T17:28:13.684" v="290" actId="20577"/>
        <pc:sldMkLst>
          <pc:docMk/>
          <pc:sldMk cId="600930082" sldId="327"/>
        </pc:sldMkLst>
        <pc:spChg chg="mod">
          <ac:chgData name="Liane Sterrenburg" userId="d1bef802-c91e-4218-b9fa-7ba68a388c33" providerId="ADAL" clId="{157A5AF4-C3C3-4292-920B-C6938DF5C2EC}" dt="2019-11-24T17:28:13.684" v="290" actId="20577"/>
          <ac:spMkLst>
            <pc:docMk/>
            <pc:sldMk cId="600930082" sldId="327"/>
            <ac:spMk id="2" creationId="{00000000-0000-0000-0000-000000000000}"/>
          </ac:spMkLst>
        </pc:spChg>
      </pc:sldChg>
    </pc:docChg>
  </pc:docChgLst>
</pc:chgInfo>
</file>

<file path=ppt/diagrams/_rels/data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9.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6.png"/><Relationship Id="rId6" Type="http://schemas.openxmlformats.org/officeDocument/2006/relationships/image" Target="../media/image12.svg"/><Relationship Id="rId11" Type="http://schemas.openxmlformats.org/officeDocument/2006/relationships/image" Target="../media/image11.png"/><Relationship Id="rId5" Type="http://schemas.openxmlformats.org/officeDocument/2006/relationships/image" Target="../media/image8.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0.png"/><Relationship Id="rId1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9.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6.png"/><Relationship Id="rId6" Type="http://schemas.openxmlformats.org/officeDocument/2006/relationships/image" Target="../media/image12.svg"/><Relationship Id="rId11" Type="http://schemas.openxmlformats.org/officeDocument/2006/relationships/image" Target="../media/image11.png"/><Relationship Id="rId5" Type="http://schemas.openxmlformats.org/officeDocument/2006/relationships/image" Target="../media/image8.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0.png"/><Relationship Id="rId1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5551B33-12C0-4177-A080-35EADDDFAF72}" type="doc">
      <dgm:prSet loTypeId="urn:microsoft.com/office/officeart/2018/2/layout/IconVerticalSolidList" loCatId="icon" qsTypeId="urn:microsoft.com/office/officeart/2005/8/quickstyle/3d2" qsCatId="3D" csTypeId="urn:microsoft.com/office/officeart/2005/8/colors/colorful4" csCatId="colorful" phldr="1"/>
      <dgm:spPr/>
      <dgm:t>
        <a:bodyPr/>
        <a:lstStyle/>
        <a:p>
          <a:endParaRPr lang="en-US"/>
        </a:p>
      </dgm:t>
    </dgm:pt>
    <dgm:pt modelId="{97B00AA1-9409-42B4-8110-3B89187BB1F0}">
      <dgm:prSet/>
      <dgm:spPr/>
      <dgm:t>
        <a:bodyPr/>
        <a:lstStyle/>
        <a:p>
          <a:r>
            <a:rPr lang="nl-NL" dirty="0" smtClean="0"/>
            <a:t>Bedenk een Energizer voor een pauzemoment</a:t>
          </a:r>
          <a:endParaRPr lang="nl-NL" dirty="0"/>
        </a:p>
      </dgm:t>
    </dgm:pt>
    <dgm:pt modelId="{14C5D37F-801C-4829-AE87-C54F399C77C3}" type="parTrans" cxnId="{75D35A46-889C-456A-BC83-9B9CDD51D743}">
      <dgm:prSet/>
      <dgm:spPr/>
      <dgm:t>
        <a:bodyPr/>
        <a:lstStyle/>
        <a:p>
          <a:endParaRPr lang="nl-NL"/>
        </a:p>
      </dgm:t>
    </dgm:pt>
    <dgm:pt modelId="{B73EE40C-E114-4CB5-A5CD-5A21F9F8EE26}" type="sibTrans" cxnId="{75D35A46-889C-456A-BC83-9B9CDD51D743}">
      <dgm:prSet/>
      <dgm:spPr/>
      <dgm:t>
        <a:bodyPr/>
        <a:lstStyle/>
        <a:p>
          <a:endParaRPr lang="nl-NL"/>
        </a:p>
      </dgm:t>
    </dgm:pt>
    <dgm:pt modelId="{CC58C851-6E62-42CF-ACA1-BD2094BD41E7}">
      <dgm:prSet/>
      <dgm:spPr/>
      <dgm:t>
        <a:bodyPr/>
        <a:lstStyle/>
        <a:p>
          <a:r>
            <a:rPr lang="nl-NL" dirty="0" smtClean="0"/>
            <a:t>Bedenk een vorm voor een rustmoment in de klas</a:t>
          </a:r>
          <a:endParaRPr lang="nl-NL" dirty="0"/>
        </a:p>
      </dgm:t>
    </dgm:pt>
    <dgm:pt modelId="{4C190732-2968-4764-937B-0355D5C71C4A}" type="parTrans" cxnId="{18173192-02CE-430C-93A8-0B590C764843}">
      <dgm:prSet/>
      <dgm:spPr/>
      <dgm:t>
        <a:bodyPr/>
        <a:lstStyle/>
        <a:p>
          <a:endParaRPr lang="nl-NL"/>
        </a:p>
      </dgm:t>
    </dgm:pt>
    <dgm:pt modelId="{7AC6A8B3-3B0F-4D1D-B08C-50EA3E09D0F8}" type="sibTrans" cxnId="{18173192-02CE-430C-93A8-0B590C764843}">
      <dgm:prSet/>
      <dgm:spPr/>
      <dgm:t>
        <a:bodyPr/>
        <a:lstStyle/>
        <a:p>
          <a:endParaRPr lang="nl-NL"/>
        </a:p>
      </dgm:t>
    </dgm:pt>
    <dgm:pt modelId="{6A9BFF12-AFDD-4DD1-85E7-178E2F788B65}" type="pres">
      <dgm:prSet presAssocID="{E5551B33-12C0-4177-A080-35EADDDFAF72}" presName="root" presStyleCnt="0">
        <dgm:presLayoutVars>
          <dgm:dir/>
          <dgm:resizeHandles val="exact"/>
        </dgm:presLayoutVars>
      </dgm:prSet>
      <dgm:spPr/>
      <dgm:t>
        <a:bodyPr/>
        <a:lstStyle/>
        <a:p>
          <a:endParaRPr lang="nl-NL"/>
        </a:p>
      </dgm:t>
    </dgm:pt>
    <dgm:pt modelId="{AD01E60C-F42B-4A32-BCE7-661F1BC8DF16}" type="pres">
      <dgm:prSet presAssocID="{97B00AA1-9409-42B4-8110-3B89187BB1F0}" presName="compNode" presStyleCnt="0"/>
      <dgm:spPr/>
      <dgm:t>
        <a:bodyPr/>
        <a:lstStyle/>
        <a:p>
          <a:endParaRPr lang="nl-NL"/>
        </a:p>
      </dgm:t>
    </dgm:pt>
    <dgm:pt modelId="{B23B3CC5-11AE-4C94-9111-512A8C2496CD}" type="pres">
      <dgm:prSet presAssocID="{97B00AA1-9409-42B4-8110-3B89187BB1F0}" presName="bgRect" presStyleLbl="bgShp" presStyleIdx="0" presStyleCnt="2"/>
      <dgm:spPr/>
      <dgm:t>
        <a:bodyPr/>
        <a:lstStyle/>
        <a:p>
          <a:endParaRPr lang="nl-NL"/>
        </a:p>
      </dgm:t>
    </dgm:pt>
    <dgm:pt modelId="{A6F96564-22B5-4DE7-AB3D-577F0D2191D1}" type="pres">
      <dgm:prSet presAssocID="{97B00AA1-9409-42B4-8110-3B89187BB1F0}"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 r="-2000"/>
          </a:stretch>
        </a:blipFill>
      </dgm:spPr>
      <dgm:t>
        <a:bodyPr/>
        <a:lstStyle/>
        <a:p>
          <a:endParaRPr lang="nl-NL"/>
        </a:p>
      </dgm:t>
    </dgm:pt>
    <dgm:pt modelId="{38032B45-13DE-4A35-8D93-B701CAB6D783}" type="pres">
      <dgm:prSet presAssocID="{97B00AA1-9409-42B4-8110-3B89187BB1F0}" presName="spaceRect" presStyleCnt="0"/>
      <dgm:spPr/>
      <dgm:t>
        <a:bodyPr/>
        <a:lstStyle/>
        <a:p>
          <a:endParaRPr lang="nl-NL"/>
        </a:p>
      </dgm:t>
    </dgm:pt>
    <dgm:pt modelId="{D093C758-5A9B-4804-9744-B97786664323}" type="pres">
      <dgm:prSet presAssocID="{97B00AA1-9409-42B4-8110-3B89187BB1F0}" presName="parTx" presStyleLbl="revTx" presStyleIdx="0" presStyleCnt="2">
        <dgm:presLayoutVars>
          <dgm:chMax val="0"/>
          <dgm:chPref val="0"/>
        </dgm:presLayoutVars>
      </dgm:prSet>
      <dgm:spPr/>
      <dgm:t>
        <a:bodyPr/>
        <a:lstStyle/>
        <a:p>
          <a:endParaRPr lang="nl-NL"/>
        </a:p>
      </dgm:t>
    </dgm:pt>
    <dgm:pt modelId="{722865F5-B516-49BC-BC63-FB1D8AD267C8}" type="pres">
      <dgm:prSet presAssocID="{B73EE40C-E114-4CB5-A5CD-5A21F9F8EE26}" presName="sibTrans" presStyleCnt="0"/>
      <dgm:spPr/>
      <dgm:t>
        <a:bodyPr/>
        <a:lstStyle/>
        <a:p>
          <a:endParaRPr lang="nl-NL"/>
        </a:p>
      </dgm:t>
    </dgm:pt>
    <dgm:pt modelId="{5DA919CB-3C54-4230-8FEE-499BA2CFB057}" type="pres">
      <dgm:prSet presAssocID="{CC58C851-6E62-42CF-ACA1-BD2094BD41E7}" presName="compNode" presStyleCnt="0"/>
      <dgm:spPr/>
      <dgm:t>
        <a:bodyPr/>
        <a:lstStyle/>
        <a:p>
          <a:endParaRPr lang="nl-NL"/>
        </a:p>
      </dgm:t>
    </dgm:pt>
    <dgm:pt modelId="{6862AC06-E634-40F7-8462-5E3CA174973E}" type="pres">
      <dgm:prSet presAssocID="{CC58C851-6E62-42CF-ACA1-BD2094BD41E7}" presName="bgRect" presStyleLbl="bgShp" presStyleIdx="1" presStyleCnt="2"/>
      <dgm:spPr/>
      <dgm:t>
        <a:bodyPr/>
        <a:lstStyle/>
        <a:p>
          <a:endParaRPr lang="nl-NL"/>
        </a:p>
      </dgm:t>
    </dgm:pt>
    <dgm:pt modelId="{0A6916D3-FBB7-45FE-A589-47898DE10E5A}" type="pres">
      <dgm:prSet presAssocID="{CC58C851-6E62-42CF-ACA1-BD2094BD41E7}" presName="iconRect" presStyleLbl="node1" presStyleIdx="1" presStyleCnt="2"/>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t>
        <a:bodyPr/>
        <a:lstStyle/>
        <a:p>
          <a:endParaRPr lang="nl-NL"/>
        </a:p>
      </dgm:t>
    </dgm:pt>
    <dgm:pt modelId="{470FB28E-9564-41D8-9B0A-7600DA73E513}" type="pres">
      <dgm:prSet presAssocID="{CC58C851-6E62-42CF-ACA1-BD2094BD41E7}" presName="spaceRect" presStyleCnt="0"/>
      <dgm:spPr/>
      <dgm:t>
        <a:bodyPr/>
        <a:lstStyle/>
        <a:p>
          <a:endParaRPr lang="nl-NL"/>
        </a:p>
      </dgm:t>
    </dgm:pt>
    <dgm:pt modelId="{EFA9BF60-CDD6-4C8A-82CC-82193087A0E7}" type="pres">
      <dgm:prSet presAssocID="{CC58C851-6E62-42CF-ACA1-BD2094BD41E7}" presName="parTx" presStyleLbl="revTx" presStyleIdx="1" presStyleCnt="2">
        <dgm:presLayoutVars>
          <dgm:chMax val="0"/>
          <dgm:chPref val="0"/>
        </dgm:presLayoutVars>
      </dgm:prSet>
      <dgm:spPr/>
      <dgm:t>
        <a:bodyPr/>
        <a:lstStyle/>
        <a:p>
          <a:endParaRPr lang="nl-NL"/>
        </a:p>
      </dgm:t>
    </dgm:pt>
  </dgm:ptLst>
  <dgm:cxnLst>
    <dgm:cxn modelId="{06B5C8B7-94D9-4B7F-BD3A-BD48E21052FA}" type="presOf" srcId="{CC58C851-6E62-42CF-ACA1-BD2094BD41E7}" destId="{EFA9BF60-CDD6-4C8A-82CC-82193087A0E7}" srcOrd="0" destOrd="0" presId="urn:microsoft.com/office/officeart/2018/2/layout/IconVerticalSolidList"/>
    <dgm:cxn modelId="{C7BDE347-F8AE-4B4F-8F71-94D817E7AC30}" type="presOf" srcId="{97B00AA1-9409-42B4-8110-3B89187BB1F0}" destId="{D093C758-5A9B-4804-9744-B97786664323}" srcOrd="0" destOrd="0" presId="urn:microsoft.com/office/officeart/2018/2/layout/IconVerticalSolidList"/>
    <dgm:cxn modelId="{75D35A46-889C-456A-BC83-9B9CDD51D743}" srcId="{E5551B33-12C0-4177-A080-35EADDDFAF72}" destId="{97B00AA1-9409-42B4-8110-3B89187BB1F0}" srcOrd="0" destOrd="0" parTransId="{14C5D37F-801C-4829-AE87-C54F399C77C3}" sibTransId="{B73EE40C-E114-4CB5-A5CD-5A21F9F8EE26}"/>
    <dgm:cxn modelId="{903B4FAE-8DEB-44DE-A3CD-C74E25B05A4A}" type="presOf" srcId="{E5551B33-12C0-4177-A080-35EADDDFAF72}" destId="{6A9BFF12-AFDD-4DD1-85E7-178E2F788B65}" srcOrd="0" destOrd="0" presId="urn:microsoft.com/office/officeart/2018/2/layout/IconVerticalSolidList"/>
    <dgm:cxn modelId="{18173192-02CE-430C-93A8-0B590C764843}" srcId="{E5551B33-12C0-4177-A080-35EADDDFAF72}" destId="{CC58C851-6E62-42CF-ACA1-BD2094BD41E7}" srcOrd="1" destOrd="0" parTransId="{4C190732-2968-4764-937B-0355D5C71C4A}" sibTransId="{7AC6A8B3-3B0F-4D1D-B08C-50EA3E09D0F8}"/>
    <dgm:cxn modelId="{6D599414-484F-4039-B998-D0FC46A09220}" type="presParOf" srcId="{6A9BFF12-AFDD-4DD1-85E7-178E2F788B65}" destId="{AD01E60C-F42B-4A32-BCE7-661F1BC8DF16}" srcOrd="0" destOrd="0" presId="urn:microsoft.com/office/officeart/2018/2/layout/IconVerticalSolidList"/>
    <dgm:cxn modelId="{3197B40D-81AF-4F2D-8C44-BC42A8BCF194}" type="presParOf" srcId="{AD01E60C-F42B-4A32-BCE7-661F1BC8DF16}" destId="{B23B3CC5-11AE-4C94-9111-512A8C2496CD}" srcOrd="0" destOrd="0" presId="urn:microsoft.com/office/officeart/2018/2/layout/IconVerticalSolidList"/>
    <dgm:cxn modelId="{1EF13098-F10C-4178-AAA2-ECC4FC483858}" type="presParOf" srcId="{AD01E60C-F42B-4A32-BCE7-661F1BC8DF16}" destId="{A6F96564-22B5-4DE7-AB3D-577F0D2191D1}" srcOrd="1" destOrd="0" presId="urn:microsoft.com/office/officeart/2018/2/layout/IconVerticalSolidList"/>
    <dgm:cxn modelId="{3E8D6CD7-7D85-4ED3-9E73-561984418D94}" type="presParOf" srcId="{AD01E60C-F42B-4A32-BCE7-661F1BC8DF16}" destId="{38032B45-13DE-4A35-8D93-B701CAB6D783}" srcOrd="2" destOrd="0" presId="urn:microsoft.com/office/officeart/2018/2/layout/IconVerticalSolidList"/>
    <dgm:cxn modelId="{AD3DBB0E-B50B-4747-B985-227CCB3EB698}" type="presParOf" srcId="{AD01E60C-F42B-4A32-BCE7-661F1BC8DF16}" destId="{D093C758-5A9B-4804-9744-B97786664323}" srcOrd="3" destOrd="0" presId="urn:microsoft.com/office/officeart/2018/2/layout/IconVerticalSolidList"/>
    <dgm:cxn modelId="{BB182FEE-0333-4D19-97D3-8CEE99D42F99}" type="presParOf" srcId="{6A9BFF12-AFDD-4DD1-85E7-178E2F788B65}" destId="{722865F5-B516-49BC-BC63-FB1D8AD267C8}" srcOrd="1" destOrd="0" presId="urn:microsoft.com/office/officeart/2018/2/layout/IconVerticalSolidList"/>
    <dgm:cxn modelId="{C405C8F2-D700-4B8E-A114-8FA3CE91DF14}" type="presParOf" srcId="{6A9BFF12-AFDD-4DD1-85E7-178E2F788B65}" destId="{5DA919CB-3C54-4230-8FEE-499BA2CFB057}" srcOrd="2" destOrd="0" presId="urn:microsoft.com/office/officeart/2018/2/layout/IconVerticalSolidList"/>
    <dgm:cxn modelId="{687E35B7-0064-4708-B1E8-C5658261321F}" type="presParOf" srcId="{5DA919CB-3C54-4230-8FEE-499BA2CFB057}" destId="{6862AC06-E634-40F7-8462-5E3CA174973E}" srcOrd="0" destOrd="0" presId="urn:microsoft.com/office/officeart/2018/2/layout/IconVerticalSolidList"/>
    <dgm:cxn modelId="{9C52892D-841F-4EE7-ABCD-C8D0FC95E28E}" type="presParOf" srcId="{5DA919CB-3C54-4230-8FEE-499BA2CFB057}" destId="{0A6916D3-FBB7-45FE-A589-47898DE10E5A}" srcOrd="1" destOrd="0" presId="urn:microsoft.com/office/officeart/2018/2/layout/IconVerticalSolidList"/>
    <dgm:cxn modelId="{EFCDD1E2-BEDF-4E19-AC6E-7F82E101EF2E}" type="presParOf" srcId="{5DA919CB-3C54-4230-8FEE-499BA2CFB057}" destId="{470FB28E-9564-41D8-9B0A-7600DA73E513}" srcOrd="2" destOrd="0" presId="urn:microsoft.com/office/officeart/2018/2/layout/IconVerticalSolidList"/>
    <dgm:cxn modelId="{22468AB4-3969-402D-9CC2-2082D242B2FD}" type="presParOf" srcId="{5DA919CB-3C54-4230-8FEE-499BA2CFB057}" destId="{EFA9BF60-CDD6-4C8A-82CC-82193087A0E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551B33-12C0-4177-A080-35EADDDFAF7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7B6A744-1977-452E-82D6-8F028408B9FD}">
      <dgm:prSet/>
      <dgm:spPr/>
      <dgm:t>
        <a:bodyPr/>
        <a:lstStyle/>
        <a:p>
          <a:r>
            <a:rPr lang="nl-NL" dirty="0" smtClean="0"/>
            <a:t>Onderzoek en beschrijf wat een Anti-pestprotocol is</a:t>
          </a:r>
          <a:endParaRPr lang="en-US" dirty="0"/>
        </a:p>
      </dgm:t>
    </dgm:pt>
    <dgm:pt modelId="{C7894D27-40D0-4494-81C4-6F4C54180506}" type="parTrans" cxnId="{92F41B78-4DEA-4653-A011-2B4215FB4878}">
      <dgm:prSet/>
      <dgm:spPr/>
      <dgm:t>
        <a:bodyPr/>
        <a:lstStyle/>
        <a:p>
          <a:endParaRPr lang="en-US"/>
        </a:p>
      </dgm:t>
    </dgm:pt>
    <dgm:pt modelId="{3485839B-E32E-40C6-8636-79020DF0B1E7}" type="sibTrans" cxnId="{92F41B78-4DEA-4653-A011-2B4215FB4878}">
      <dgm:prSet/>
      <dgm:spPr/>
      <dgm:t>
        <a:bodyPr/>
        <a:lstStyle/>
        <a:p>
          <a:endParaRPr lang="en-US"/>
        </a:p>
      </dgm:t>
    </dgm:pt>
    <dgm:pt modelId="{530F3D56-BCC0-4042-AA2F-6F4A0E058429}">
      <dgm:prSet/>
      <dgm:spPr/>
      <dgm:t>
        <a:bodyPr/>
        <a:lstStyle/>
        <a:p>
          <a:r>
            <a:rPr lang="nl-NL"/>
            <a:t>Onderzoek en beschrijf wat een schoolveiligheidsplan is</a:t>
          </a:r>
          <a:endParaRPr lang="en-US"/>
        </a:p>
      </dgm:t>
    </dgm:pt>
    <dgm:pt modelId="{1F6C2071-8B2D-4E7E-AACC-F7692AFFD528}" type="parTrans" cxnId="{B1E2420D-EE9D-4E81-B612-AC5AD6318DAD}">
      <dgm:prSet/>
      <dgm:spPr/>
      <dgm:t>
        <a:bodyPr/>
        <a:lstStyle/>
        <a:p>
          <a:endParaRPr lang="en-US"/>
        </a:p>
      </dgm:t>
    </dgm:pt>
    <dgm:pt modelId="{7D5076AA-0FB0-424A-8926-C697A1B90377}" type="sibTrans" cxnId="{B1E2420D-EE9D-4E81-B612-AC5AD6318DAD}">
      <dgm:prSet/>
      <dgm:spPr/>
      <dgm:t>
        <a:bodyPr/>
        <a:lstStyle/>
        <a:p>
          <a:endParaRPr lang="en-US"/>
        </a:p>
      </dgm:t>
    </dgm:pt>
    <dgm:pt modelId="{4E968401-5834-40E4-A5E9-7AC0D2E6D245}">
      <dgm:prSet/>
      <dgm:spPr/>
      <dgm:t>
        <a:bodyPr/>
        <a:lstStyle/>
        <a:p>
          <a:r>
            <a:rPr lang="nl-NL" dirty="0" smtClean="0"/>
            <a:t>Maak een EHBT (eerste hulp bij toezicht houden)</a:t>
          </a:r>
          <a:endParaRPr lang="en-US" dirty="0"/>
        </a:p>
      </dgm:t>
    </dgm:pt>
    <dgm:pt modelId="{FD22EE1E-27D6-4C60-A931-5F929335034A}" type="parTrans" cxnId="{871BE9FD-9717-4AF8-A50C-9FCEC2D5E650}">
      <dgm:prSet/>
      <dgm:spPr/>
      <dgm:t>
        <a:bodyPr/>
        <a:lstStyle/>
        <a:p>
          <a:endParaRPr lang="en-US"/>
        </a:p>
      </dgm:t>
    </dgm:pt>
    <dgm:pt modelId="{B1E35D7E-56B6-429A-8C01-7C6C401B47FA}" type="sibTrans" cxnId="{871BE9FD-9717-4AF8-A50C-9FCEC2D5E650}">
      <dgm:prSet/>
      <dgm:spPr/>
      <dgm:t>
        <a:bodyPr/>
        <a:lstStyle/>
        <a:p>
          <a:endParaRPr lang="en-US"/>
        </a:p>
      </dgm:t>
    </dgm:pt>
    <dgm:pt modelId="{9E929218-81F0-42E9-8293-B46D8CEF3F69}">
      <dgm:prSet/>
      <dgm:spPr/>
      <dgm:t>
        <a:bodyPr/>
        <a:lstStyle/>
        <a:p>
          <a:r>
            <a:rPr lang="nl-NL" dirty="0"/>
            <a:t>Onderzoek en beschrijf de regels en protocollen van jouw </a:t>
          </a:r>
          <a:r>
            <a:rPr lang="nl-NL" dirty="0" err="1"/>
            <a:t>bpv</a:t>
          </a:r>
          <a:r>
            <a:rPr lang="nl-NL" dirty="0"/>
            <a:t> over toezicht houden</a:t>
          </a:r>
          <a:endParaRPr lang="en-US" dirty="0"/>
        </a:p>
      </dgm:t>
    </dgm:pt>
    <dgm:pt modelId="{EC37D3D7-121D-4476-8DE5-87A13441BF92}" type="parTrans" cxnId="{67C2FA7F-5DA9-45AA-8F2F-A9362314BD1F}">
      <dgm:prSet/>
      <dgm:spPr/>
      <dgm:t>
        <a:bodyPr/>
        <a:lstStyle/>
        <a:p>
          <a:endParaRPr lang="en-US"/>
        </a:p>
      </dgm:t>
    </dgm:pt>
    <dgm:pt modelId="{878F9955-A826-4D5E-8F9D-72CB2E59EE09}" type="sibTrans" cxnId="{67C2FA7F-5DA9-45AA-8F2F-A9362314BD1F}">
      <dgm:prSet/>
      <dgm:spPr/>
      <dgm:t>
        <a:bodyPr/>
        <a:lstStyle/>
        <a:p>
          <a:endParaRPr lang="en-US"/>
        </a:p>
      </dgm:t>
    </dgm:pt>
    <dgm:pt modelId="{87EBEA0B-0B59-42D0-A5EA-9F83289F890B}">
      <dgm:prSet/>
      <dgm:spPr/>
      <dgm:t>
        <a:bodyPr/>
        <a:lstStyle/>
        <a:p>
          <a:r>
            <a:rPr lang="nl-NL" dirty="0" smtClean="0"/>
            <a:t>Maak een draaiboek voor een pauze</a:t>
          </a:r>
          <a:endParaRPr lang="en-US" dirty="0"/>
        </a:p>
      </dgm:t>
    </dgm:pt>
    <dgm:pt modelId="{B4A8307F-BD2F-4869-9C6E-D25D94B86591}" type="parTrans" cxnId="{5A867D83-59B1-44B9-AB41-BAFE2378415F}">
      <dgm:prSet/>
      <dgm:spPr/>
      <dgm:t>
        <a:bodyPr/>
        <a:lstStyle/>
        <a:p>
          <a:endParaRPr lang="en-US"/>
        </a:p>
      </dgm:t>
    </dgm:pt>
    <dgm:pt modelId="{705D8C58-2E4E-44C2-A848-BAE625AE0E9B}" type="sibTrans" cxnId="{5A867D83-59B1-44B9-AB41-BAFE2378415F}">
      <dgm:prSet/>
      <dgm:spPr/>
      <dgm:t>
        <a:bodyPr/>
        <a:lstStyle/>
        <a:p>
          <a:endParaRPr lang="en-US"/>
        </a:p>
      </dgm:t>
    </dgm:pt>
    <dgm:pt modelId="{1EEC7F46-B3C1-4799-8A8F-CED1A39B4B1D}">
      <dgm:prSet/>
      <dgm:spPr/>
      <dgm:t>
        <a:bodyPr/>
        <a:lstStyle/>
        <a:p>
          <a:r>
            <a:rPr lang="nl-NL" dirty="0" smtClean="0"/>
            <a:t>Bedenk een ideale klasindeling voor een pauzemoment</a:t>
          </a:r>
          <a:endParaRPr lang="en-US" dirty="0"/>
        </a:p>
      </dgm:t>
    </dgm:pt>
    <dgm:pt modelId="{97E763AD-CD3E-47C8-B720-C83931CEB14E}" type="parTrans" cxnId="{465FCFA7-4DD9-4DCE-8AE2-52458E50D849}">
      <dgm:prSet/>
      <dgm:spPr/>
      <dgm:t>
        <a:bodyPr/>
        <a:lstStyle/>
        <a:p>
          <a:endParaRPr lang="en-US"/>
        </a:p>
      </dgm:t>
    </dgm:pt>
    <dgm:pt modelId="{F1BB9CC2-BD81-4DF8-910A-7A156D704CEA}" type="sibTrans" cxnId="{465FCFA7-4DD9-4DCE-8AE2-52458E50D849}">
      <dgm:prSet/>
      <dgm:spPr/>
      <dgm:t>
        <a:bodyPr/>
        <a:lstStyle/>
        <a:p>
          <a:endParaRPr lang="en-US"/>
        </a:p>
      </dgm:t>
    </dgm:pt>
    <dgm:pt modelId="{9AFE688C-41C1-4511-B17B-A368DC3E08D7}">
      <dgm:prSet/>
      <dgm:spPr/>
      <dgm:t>
        <a:bodyPr/>
        <a:lstStyle/>
        <a:p>
          <a:r>
            <a:rPr lang="nl-NL" dirty="0" smtClean="0"/>
            <a:t>Maak een actielijstje voor toezicht houden</a:t>
          </a:r>
          <a:endParaRPr lang="en-US" dirty="0"/>
        </a:p>
      </dgm:t>
    </dgm:pt>
    <dgm:pt modelId="{57362E29-7528-4FBA-AB9F-AF659BE87BA1}" type="parTrans" cxnId="{5F401AB5-15EB-4073-AC3A-38D89862DB6F}">
      <dgm:prSet/>
      <dgm:spPr/>
      <dgm:t>
        <a:bodyPr/>
        <a:lstStyle/>
        <a:p>
          <a:endParaRPr lang="en-US"/>
        </a:p>
      </dgm:t>
    </dgm:pt>
    <dgm:pt modelId="{419C9FC8-3425-477E-A79E-A5A9AF69E5D9}" type="sibTrans" cxnId="{5F401AB5-15EB-4073-AC3A-38D89862DB6F}">
      <dgm:prSet/>
      <dgm:spPr/>
      <dgm:t>
        <a:bodyPr/>
        <a:lstStyle/>
        <a:p>
          <a:endParaRPr lang="en-US"/>
        </a:p>
      </dgm:t>
    </dgm:pt>
    <dgm:pt modelId="{6A9BFF12-AFDD-4DD1-85E7-178E2F788B65}" type="pres">
      <dgm:prSet presAssocID="{E5551B33-12C0-4177-A080-35EADDDFAF72}" presName="root" presStyleCnt="0">
        <dgm:presLayoutVars>
          <dgm:dir/>
          <dgm:resizeHandles val="exact"/>
        </dgm:presLayoutVars>
      </dgm:prSet>
      <dgm:spPr/>
      <dgm:t>
        <a:bodyPr/>
        <a:lstStyle/>
        <a:p>
          <a:endParaRPr lang="nl-NL"/>
        </a:p>
      </dgm:t>
    </dgm:pt>
    <dgm:pt modelId="{33FE26D1-0580-4835-8EF0-DE274DAEBFFD}" type="pres">
      <dgm:prSet presAssocID="{C7B6A744-1977-452E-82D6-8F028408B9FD}" presName="compNode" presStyleCnt="0"/>
      <dgm:spPr/>
    </dgm:pt>
    <dgm:pt modelId="{0CAE9AA2-CA46-496D-A9DB-EA9B7501E469}" type="pres">
      <dgm:prSet presAssocID="{C7B6A744-1977-452E-82D6-8F028408B9FD}" presName="bgRect" presStyleLbl="bgShp" presStyleIdx="0" presStyleCnt="7"/>
      <dgm:spPr/>
    </dgm:pt>
    <dgm:pt modelId="{4F2D7C92-4D8E-472B-81D6-6ECFEAF44B3B}" type="pres">
      <dgm:prSet presAssocID="{C7B6A744-1977-452E-82D6-8F028408B9FD}" presName="iconRect" presStyleLbl="node1" presStyleIdx="0" presStyleCnt="7"/>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nl-NL"/>
        </a:p>
      </dgm:t>
      <dgm:extLst>
        <a:ext uri="{E40237B7-FDA0-4F09-8148-C483321AD2D9}">
          <dgm14:cNvPr xmlns:dgm14="http://schemas.microsoft.com/office/drawing/2010/diagram" id="0" name="" descr="Microscope"/>
        </a:ext>
      </dgm:extLst>
    </dgm:pt>
    <dgm:pt modelId="{E1BF3C3A-B132-4171-948E-DD1D8549AAC0}" type="pres">
      <dgm:prSet presAssocID="{C7B6A744-1977-452E-82D6-8F028408B9FD}" presName="spaceRect" presStyleCnt="0"/>
      <dgm:spPr/>
    </dgm:pt>
    <dgm:pt modelId="{C290AF46-4DE6-4BBF-82F7-4680F5DA2B0D}" type="pres">
      <dgm:prSet presAssocID="{C7B6A744-1977-452E-82D6-8F028408B9FD}" presName="parTx" presStyleLbl="revTx" presStyleIdx="0" presStyleCnt="7">
        <dgm:presLayoutVars>
          <dgm:chMax val="0"/>
          <dgm:chPref val="0"/>
        </dgm:presLayoutVars>
      </dgm:prSet>
      <dgm:spPr/>
      <dgm:t>
        <a:bodyPr/>
        <a:lstStyle/>
        <a:p>
          <a:endParaRPr lang="nl-NL"/>
        </a:p>
      </dgm:t>
    </dgm:pt>
    <dgm:pt modelId="{B2368AB3-2636-4BDB-A9A2-8214ED415CDE}" type="pres">
      <dgm:prSet presAssocID="{3485839B-E32E-40C6-8636-79020DF0B1E7}" presName="sibTrans" presStyleCnt="0"/>
      <dgm:spPr/>
    </dgm:pt>
    <dgm:pt modelId="{99110CBA-D0F2-498D-B835-84896AD1FB1B}" type="pres">
      <dgm:prSet presAssocID="{530F3D56-BCC0-4042-AA2F-6F4A0E058429}" presName="compNode" presStyleCnt="0"/>
      <dgm:spPr/>
    </dgm:pt>
    <dgm:pt modelId="{46EB5BE7-8D6E-4016-AC16-AC4E260FBDB4}" type="pres">
      <dgm:prSet presAssocID="{530F3D56-BCC0-4042-AA2F-6F4A0E058429}" presName="bgRect" presStyleLbl="bgShp" presStyleIdx="1" presStyleCnt="7"/>
      <dgm:spPr/>
    </dgm:pt>
    <dgm:pt modelId="{F8FC906F-59DB-4696-B51D-B8DEED1D2664}" type="pres">
      <dgm:prSet presAssocID="{530F3D56-BCC0-4042-AA2F-6F4A0E058429}" presName="iconRect" presStyleLbl="node1" presStyleIdx="1" presStyleCnt="7"/>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nl-NL"/>
        </a:p>
      </dgm:t>
      <dgm:extLst>
        <a:ext uri="{E40237B7-FDA0-4F09-8148-C483321AD2D9}">
          <dgm14:cNvPr xmlns:dgm14="http://schemas.microsoft.com/office/drawing/2010/diagram" id="0" name="" descr="Questions"/>
        </a:ext>
      </dgm:extLst>
    </dgm:pt>
    <dgm:pt modelId="{5AA1F47C-BA40-41D1-AA51-A4394DEBADC8}" type="pres">
      <dgm:prSet presAssocID="{530F3D56-BCC0-4042-AA2F-6F4A0E058429}" presName="spaceRect" presStyleCnt="0"/>
      <dgm:spPr/>
    </dgm:pt>
    <dgm:pt modelId="{2D256281-198B-42E9-A4DA-E6E5FBA06887}" type="pres">
      <dgm:prSet presAssocID="{530F3D56-BCC0-4042-AA2F-6F4A0E058429}" presName="parTx" presStyleLbl="revTx" presStyleIdx="1" presStyleCnt="7">
        <dgm:presLayoutVars>
          <dgm:chMax val="0"/>
          <dgm:chPref val="0"/>
        </dgm:presLayoutVars>
      </dgm:prSet>
      <dgm:spPr/>
      <dgm:t>
        <a:bodyPr/>
        <a:lstStyle/>
        <a:p>
          <a:endParaRPr lang="nl-NL"/>
        </a:p>
      </dgm:t>
    </dgm:pt>
    <dgm:pt modelId="{BE12745F-57F6-4EBB-8900-90934B7BC7C4}" type="pres">
      <dgm:prSet presAssocID="{7D5076AA-0FB0-424A-8926-C697A1B90377}" presName="sibTrans" presStyleCnt="0"/>
      <dgm:spPr/>
    </dgm:pt>
    <dgm:pt modelId="{42BC22D7-A165-4939-B458-D7581F470CF7}" type="pres">
      <dgm:prSet presAssocID="{4E968401-5834-40E4-A5E9-7AC0D2E6D245}" presName="compNode" presStyleCnt="0"/>
      <dgm:spPr/>
    </dgm:pt>
    <dgm:pt modelId="{A67B3600-9CED-4F4E-B7E6-6794AB50A241}" type="pres">
      <dgm:prSet presAssocID="{4E968401-5834-40E4-A5E9-7AC0D2E6D245}" presName="bgRect" presStyleLbl="bgShp" presStyleIdx="2" presStyleCnt="7"/>
      <dgm:spPr/>
    </dgm:pt>
    <dgm:pt modelId="{B644E9AC-602E-4757-8437-75ABF88FEC58}" type="pres">
      <dgm:prSet presAssocID="{4E968401-5834-40E4-A5E9-7AC0D2E6D245}" presName="iconRect" presStyleLbl="node1" presStyleIdx="2" presStyleCnt="7"/>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nl-NL"/>
        </a:p>
      </dgm:t>
      <dgm:extLst>
        <a:ext uri="{E40237B7-FDA0-4F09-8148-C483321AD2D9}">
          <dgm14:cNvPr xmlns:dgm14="http://schemas.microsoft.com/office/drawing/2010/diagram" id="0" name="" descr="Question mark"/>
        </a:ext>
      </dgm:extLst>
    </dgm:pt>
    <dgm:pt modelId="{F986EB95-D1F9-4651-9F28-2E15F56C33F1}" type="pres">
      <dgm:prSet presAssocID="{4E968401-5834-40E4-A5E9-7AC0D2E6D245}" presName="spaceRect" presStyleCnt="0"/>
      <dgm:spPr/>
    </dgm:pt>
    <dgm:pt modelId="{8ABC812A-0F6A-416F-9070-7A5C694251F9}" type="pres">
      <dgm:prSet presAssocID="{4E968401-5834-40E4-A5E9-7AC0D2E6D245}" presName="parTx" presStyleLbl="revTx" presStyleIdx="2" presStyleCnt="7">
        <dgm:presLayoutVars>
          <dgm:chMax val="0"/>
          <dgm:chPref val="0"/>
        </dgm:presLayoutVars>
      </dgm:prSet>
      <dgm:spPr/>
      <dgm:t>
        <a:bodyPr/>
        <a:lstStyle/>
        <a:p>
          <a:endParaRPr lang="nl-NL"/>
        </a:p>
      </dgm:t>
    </dgm:pt>
    <dgm:pt modelId="{2FD32C32-D47D-455B-8CF1-B2AB635BD990}" type="pres">
      <dgm:prSet presAssocID="{B1E35D7E-56B6-429A-8C01-7C6C401B47FA}" presName="sibTrans" presStyleCnt="0"/>
      <dgm:spPr/>
    </dgm:pt>
    <dgm:pt modelId="{F8CEFC7F-F2BF-434A-96EC-2DD3844BD43A}" type="pres">
      <dgm:prSet presAssocID="{9E929218-81F0-42E9-8293-B46D8CEF3F69}" presName="compNode" presStyleCnt="0"/>
      <dgm:spPr/>
    </dgm:pt>
    <dgm:pt modelId="{BE915639-0ABE-4341-A358-56569014A768}" type="pres">
      <dgm:prSet presAssocID="{9E929218-81F0-42E9-8293-B46D8CEF3F69}" presName="bgRect" presStyleLbl="bgShp" presStyleIdx="3" presStyleCnt="7"/>
      <dgm:spPr/>
    </dgm:pt>
    <dgm:pt modelId="{D505E520-72CB-4202-AAD6-DF47B80480B6}" type="pres">
      <dgm:prSet presAssocID="{9E929218-81F0-42E9-8293-B46D8CEF3F69}" presName="iconRect" presStyleLbl="node1" presStyleIdx="3" presStyleCnt="7"/>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nl-NL"/>
        </a:p>
      </dgm:t>
      <dgm:extLst>
        <a:ext uri="{E40237B7-FDA0-4F09-8148-C483321AD2D9}">
          <dgm14:cNvPr xmlns:dgm14="http://schemas.microsoft.com/office/drawing/2010/diagram" id="0" name="" descr="Detective"/>
        </a:ext>
      </dgm:extLst>
    </dgm:pt>
    <dgm:pt modelId="{2DD18CC8-5CA6-4DCF-89F6-F26CCCF3E498}" type="pres">
      <dgm:prSet presAssocID="{9E929218-81F0-42E9-8293-B46D8CEF3F69}" presName="spaceRect" presStyleCnt="0"/>
      <dgm:spPr/>
    </dgm:pt>
    <dgm:pt modelId="{64C6475A-5F53-4D17-8AAA-9757F56C5D21}" type="pres">
      <dgm:prSet presAssocID="{9E929218-81F0-42E9-8293-B46D8CEF3F69}" presName="parTx" presStyleLbl="revTx" presStyleIdx="3" presStyleCnt="7">
        <dgm:presLayoutVars>
          <dgm:chMax val="0"/>
          <dgm:chPref val="0"/>
        </dgm:presLayoutVars>
      </dgm:prSet>
      <dgm:spPr/>
      <dgm:t>
        <a:bodyPr/>
        <a:lstStyle/>
        <a:p>
          <a:endParaRPr lang="nl-NL"/>
        </a:p>
      </dgm:t>
    </dgm:pt>
    <dgm:pt modelId="{23912841-DA86-4836-B367-5F3235EC7E11}" type="pres">
      <dgm:prSet presAssocID="{878F9955-A826-4D5E-8F9D-72CB2E59EE09}" presName="sibTrans" presStyleCnt="0"/>
      <dgm:spPr/>
    </dgm:pt>
    <dgm:pt modelId="{CA82D0CD-A75C-46D0-848D-3F884756ADD8}" type="pres">
      <dgm:prSet presAssocID="{87EBEA0B-0B59-42D0-A5EA-9F83289F890B}" presName="compNode" presStyleCnt="0"/>
      <dgm:spPr/>
    </dgm:pt>
    <dgm:pt modelId="{FBBFDD16-70AF-43FC-B2FC-E86F479468DD}" type="pres">
      <dgm:prSet presAssocID="{87EBEA0B-0B59-42D0-A5EA-9F83289F890B}" presName="bgRect" presStyleLbl="bgShp" presStyleIdx="4" presStyleCnt="7"/>
      <dgm:spPr/>
    </dgm:pt>
    <dgm:pt modelId="{8D2A117D-73C9-43AC-8BA2-1BF26560B550}" type="pres">
      <dgm:prSet presAssocID="{87EBEA0B-0B59-42D0-A5EA-9F83289F890B}" presName="iconRect" presStyleLbl="node1" presStyleIdx="4" presStyleCnt="7"/>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nl-NL"/>
        </a:p>
      </dgm:t>
      <dgm:extLst>
        <a:ext uri="{E40237B7-FDA0-4F09-8148-C483321AD2D9}">
          <dgm14:cNvPr xmlns:dgm14="http://schemas.microsoft.com/office/drawing/2010/diagram" id="0" name="" descr="Skeleton"/>
        </a:ext>
      </dgm:extLst>
    </dgm:pt>
    <dgm:pt modelId="{32D34ACF-4604-4E6D-B71F-CE1820ED391D}" type="pres">
      <dgm:prSet presAssocID="{87EBEA0B-0B59-42D0-A5EA-9F83289F890B}" presName="spaceRect" presStyleCnt="0"/>
      <dgm:spPr/>
    </dgm:pt>
    <dgm:pt modelId="{DBC80A56-5E87-402A-88C6-3AA5A4512386}" type="pres">
      <dgm:prSet presAssocID="{87EBEA0B-0B59-42D0-A5EA-9F83289F890B}" presName="parTx" presStyleLbl="revTx" presStyleIdx="4" presStyleCnt="7">
        <dgm:presLayoutVars>
          <dgm:chMax val="0"/>
          <dgm:chPref val="0"/>
        </dgm:presLayoutVars>
      </dgm:prSet>
      <dgm:spPr/>
      <dgm:t>
        <a:bodyPr/>
        <a:lstStyle/>
        <a:p>
          <a:endParaRPr lang="nl-NL"/>
        </a:p>
      </dgm:t>
    </dgm:pt>
    <dgm:pt modelId="{07AAC0AE-BFA4-4D95-87F9-826E70EBAAC2}" type="pres">
      <dgm:prSet presAssocID="{705D8C58-2E4E-44C2-A848-BAE625AE0E9B}" presName="sibTrans" presStyleCnt="0"/>
      <dgm:spPr/>
    </dgm:pt>
    <dgm:pt modelId="{63825722-24DF-442C-9063-B6A02C24BBC6}" type="pres">
      <dgm:prSet presAssocID="{1EEC7F46-B3C1-4799-8A8F-CED1A39B4B1D}" presName="compNode" presStyleCnt="0"/>
      <dgm:spPr/>
    </dgm:pt>
    <dgm:pt modelId="{7F3A696F-DE96-47A9-9DC5-E1F47E859E2F}" type="pres">
      <dgm:prSet presAssocID="{1EEC7F46-B3C1-4799-8A8F-CED1A39B4B1D}" presName="bgRect" presStyleLbl="bgShp" presStyleIdx="5" presStyleCnt="7"/>
      <dgm:spPr/>
    </dgm:pt>
    <dgm:pt modelId="{228C3D2A-064F-4239-8746-61F9895332B1}" type="pres">
      <dgm:prSet presAssocID="{1EEC7F46-B3C1-4799-8A8F-CED1A39B4B1D}" presName="iconRect" presStyleLbl="node1" presStyleIdx="5" presStyleCnt="7"/>
      <dgm:spPr>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t>
        <a:bodyPr/>
        <a:lstStyle/>
        <a:p>
          <a:endParaRPr lang="nl-NL"/>
        </a:p>
      </dgm:t>
      <dgm:extLst>
        <a:ext uri="{E40237B7-FDA0-4F09-8148-C483321AD2D9}">
          <dgm14:cNvPr xmlns:dgm14="http://schemas.microsoft.com/office/drawing/2010/diagram" id="0" name="" descr="Bitcoin"/>
        </a:ext>
      </dgm:extLst>
    </dgm:pt>
    <dgm:pt modelId="{26973A98-6278-40FF-A187-5E47EABF7CD0}" type="pres">
      <dgm:prSet presAssocID="{1EEC7F46-B3C1-4799-8A8F-CED1A39B4B1D}" presName="spaceRect" presStyleCnt="0"/>
      <dgm:spPr/>
    </dgm:pt>
    <dgm:pt modelId="{A7A43588-C846-4604-B011-9F09C813D5C9}" type="pres">
      <dgm:prSet presAssocID="{1EEC7F46-B3C1-4799-8A8F-CED1A39B4B1D}" presName="parTx" presStyleLbl="revTx" presStyleIdx="5" presStyleCnt="7">
        <dgm:presLayoutVars>
          <dgm:chMax val="0"/>
          <dgm:chPref val="0"/>
        </dgm:presLayoutVars>
      </dgm:prSet>
      <dgm:spPr/>
      <dgm:t>
        <a:bodyPr/>
        <a:lstStyle/>
        <a:p>
          <a:endParaRPr lang="nl-NL"/>
        </a:p>
      </dgm:t>
    </dgm:pt>
    <dgm:pt modelId="{D7CBE18F-F80A-4A60-A91C-7CCC8D07E1E0}" type="pres">
      <dgm:prSet presAssocID="{F1BB9CC2-BD81-4DF8-910A-7A156D704CEA}" presName="sibTrans" presStyleCnt="0"/>
      <dgm:spPr/>
    </dgm:pt>
    <dgm:pt modelId="{33235AEE-5028-4AE6-B1B8-5C805DE368A5}" type="pres">
      <dgm:prSet presAssocID="{9AFE688C-41C1-4511-B17B-A368DC3E08D7}" presName="compNode" presStyleCnt="0"/>
      <dgm:spPr/>
    </dgm:pt>
    <dgm:pt modelId="{4794B1E5-A147-4DC0-B86C-52B40078C129}" type="pres">
      <dgm:prSet presAssocID="{9AFE688C-41C1-4511-B17B-A368DC3E08D7}" presName="bgRect" presStyleLbl="bgShp" presStyleIdx="6" presStyleCnt="7"/>
      <dgm:spPr/>
    </dgm:pt>
    <dgm:pt modelId="{64892CD6-A4AA-4F60-9AF6-CF05D49E6FB8}" type="pres">
      <dgm:prSet presAssocID="{9AFE688C-41C1-4511-B17B-A368DC3E08D7}" presName="iconRect" presStyleLbl="node1" presStyleIdx="6" presStyleCnt="7"/>
      <dgm:spPr>
        <a:blipFill>
          <a:blip xmlns:r="http://schemas.openxmlformats.org/officeDocument/2006/relationships" r:embed="rId13" cstate="print">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a:blipFill>
        <a:ln>
          <a:noFill/>
        </a:ln>
      </dgm:spPr>
      <dgm:t>
        <a:bodyPr/>
        <a:lstStyle/>
        <a:p>
          <a:endParaRPr lang="nl-NL"/>
        </a:p>
      </dgm:t>
      <dgm:extLst>
        <a:ext uri="{E40237B7-FDA0-4F09-8148-C483321AD2D9}">
          <dgm14:cNvPr xmlns:dgm14="http://schemas.microsoft.com/office/drawing/2010/diagram" id="0" name="" descr="Maze"/>
        </a:ext>
      </dgm:extLst>
    </dgm:pt>
    <dgm:pt modelId="{D4E4C4EA-8423-4630-801C-1DFE950B9EDF}" type="pres">
      <dgm:prSet presAssocID="{9AFE688C-41C1-4511-B17B-A368DC3E08D7}" presName="spaceRect" presStyleCnt="0"/>
      <dgm:spPr/>
    </dgm:pt>
    <dgm:pt modelId="{0599ABEF-1423-4D84-A753-CB656327C5A8}" type="pres">
      <dgm:prSet presAssocID="{9AFE688C-41C1-4511-B17B-A368DC3E08D7}" presName="parTx" presStyleLbl="revTx" presStyleIdx="6" presStyleCnt="7">
        <dgm:presLayoutVars>
          <dgm:chMax val="0"/>
          <dgm:chPref val="0"/>
        </dgm:presLayoutVars>
      </dgm:prSet>
      <dgm:spPr/>
      <dgm:t>
        <a:bodyPr/>
        <a:lstStyle/>
        <a:p>
          <a:endParaRPr lang="nl-NL"/>
        </a:p>
      </dgm:t>
    </dgm:pt>
  </dgm:ptLst>
  <dgm:cxnLst>
    <dgm:cxn modelId="{871BE9FD-9717-4AF8-A50C-9FCEC2D5E650}" srcId="{E5551B33-12C0-4177-A080-35EADDDFAF72}" destId="{4E968401-5834-40E4-A5E9-7AC0D2E6D245}" srcOrd="2" destOrd="0" parTransId="{FD22EE1E-27D6-4C60-A931-5F929335034A}" sibTransId="{B1E35D7E-56B6-429A-8C01-7C6C401B47FA}"/>
    <dgm:cxn modelId="{55BB92B2-D4EA-412B-AA24-269F90480C03}" type="presOf" srcId="{1EEC7F46-B3C1-4799-8A8F-CED1A39B4B1D}" destId="{A7A43588-C846-4604-B011-9F09C813D5C9}" srcOrd="0" destOrd="0" presId="urn:microsoft.com/office/officeart/2018/2/layout/IconVerticalSolidList"/>
    <dgm:cxn modelId="{B1E2420D-EE9D-4E81-B612-AC5AD6318DAD}" srcId="{E5551B33-12C0-4177-A080-35EADDDFAF72}" destId="{530F3D56-BCC0-4042-AA2F-6F4A0E058429}" srcOrd="1" destOrd="0" parTransId="{1F6C2071-8B2D-4E7E-AACC-F7692AFFD528}" sibTransId="{7D5076AA-0FB0-424A-8926-C697A1B90377}"/>
    <dgm:cxn modelId="{4BDD270A-A1EF-4070-930B-C1CC7C902CE0}" type="presOf" srcId="{87EBEA0B-0B59-42D0-A5EA-9F83289F890B}" destId="{DBC80A56-5E87-402A-88C6-3AA5A4512386}" srcOrd="0" destOrd="0" presId="urn:microsoft.com/office/officeart/2018/2/layout/IconVerticalSolidList"/>
    <dgm:cxn modelId="{903B4FAE-8DEB-44DE-A3CD-C74E25B05A4A}" type="presOf" srcId="{E5551B33-12C0-4177-A080-35EADDDFAF72}" destId="{6A9BFF12-AFDD-4DD1-85E7-178E2F788B65}" srcOrd="0" destOrd="0" presId="urn:microsoft.com/office/officeart/2018/2/layout/IconVerticalSolidList"/>
    <dgm:cxn modelId="{67C2FA7F-5DA9-45AA-8F2F-A9362314BD1F}" srcId="{E5551B33-12C0-4177-A080-35EADDDFAF72}" destId="{9E929218-81F0-42E9-8293-B46D8CEF3F69}" srcOrd="3" destOrd="0" parTransId="{EC37D3D7-121D-4476-8DE5-87A13441BF92}" sibTransId="{878F9955-A826-4D5E-8F9D-72CB2E59EE09}"/>
    <dgm:cxn modelId="{5F401AB5-15EB-4073-AC3A-38D89862DB6F}" srcId="{E5551B33-12C0-4177-A080-35EADDDFAF72}" destId="{9AFE688C-41C1-4511-B17B-A368DC3E08D7}" srcOrd="6" destOrd="0" parTransId="{57362E29-7528-4FBA-AB9F-AF659BE87BA1}" sibTransId="{419C9FC8-3425-477E-A79E-A5A9AF69E5D9}"/>
    <dgm:cxn modelId="{C3444B8F-57DD-4146-B5D9-8E6728F97AC2}" type="presOf" srcId="{9E929218-81F0-42E9-8293-B46D8CEF3F69}" destId="{64C6475A-5F53-4D17-8AAA-9757F56C5D21}" srcOrd="0" destOrd="0" presId="urn:microsoft.com/office/officeart/2018/2/layout/IconVerticalSolidList"/>
    <dgm:cxn modelId="{92F41B78-4DEA-4653-A011-2B4215FB4878}" srcId="{E5551B33-12C0-4177-A080-35EADDDFAF72}" destId="{C7B6A744-1977-452E-82D6-8F028408B9FD}" srcOrd="0" destOrd="0" parTransId="{C7894D27-40D0-4494-81C4-6F4C54180506}" sibTransId="{3485839B-E32E-40C6-8636-79020DF0B1E7}"/>
    <dgm:cxn modelId="{F7EA1D1C-4BF9-49E8-8564-D0B4BF61B55E}" type="presOf" srcId="{9AFE688C-41C1-4511-B17B-A368DC3E08D7}" destId="{0599ABEF-1423-4D84-A753-CB656327C5A8}" srcOrd="0" destOrd="0" presId="urn:microsoft.com/office/officeart/2018/2/layout/IconVerticalSolidList"/>
    <dgm:cxn modelId="{7C062CB1-5836-4362-8DFE-306F63626A7F}" type="presOf" srcId="{4E968401-5834-40E4-A5E9-7AC0D2E6D245}" destId="{8ABC812A-0F6A-416F-9070-7A5C694251F9}" srcOrd="0" destOrd="0" presId="urn:microsoft.com/office/officeart/2018/2/layout/IconVerticalSolidList"/>
    <dgm:cxn modelId="{EF6B6D88-ED17-4854-875C-586D71400FD7}" type="presOf" srcId="{530F3D56-BCC0-4042-AA2F-6F4A0E058429}" destId="{2D256281-198B-42E9-A4DA-E6E5FBA06887}" srcOrd="0" destOrd="0" presId="urn:microsoft.com/office/officeart/2018/2/layout/IconVerticalSolidList"/>
    <dgm:cxn modelId="{5A867D83-59B1-44B9-AB41-BAFE2378415F}" srcId="{E5551B33-12C0-4177-A080-35EADDDFAF72}" destId="{87EBEA0B-0B59-42D0-A5EA-9F83289F890B}" srcOrd="4" destOrd="0" parTransId="{B4A8307F-BD2F-4869-9C6E-D25D94B86591}" sibTransId="{705D8C58-2E4E-44C2-A848-BAE625AE0E9B}"/>
    <dgm:cxn modelId="{465FCFA7-4DD9-4DCE-8AE2-52458E50D849}" srcId="{E5551B33-12C0-4177-A080-35EADDDFAF72}" destId="{1EEC7F46-B3C1-4799-8A8F-CED1A39B4B1D}" srcOrd="5" destOrd="0" parTransId="{97E763AD-CD3E-47C8-B720-C83931CEB14E}" sibTransId="{F1BB9CC2-BD81-4DF8-910A-7A156D704CEA}"/>
    <dgm:cxn modelId="{D283C261-FC46-4BAC-8D1A-DB11BE88FB3E}" type="presOf" srcId="{C7B6A744-1977-452E-82D6-8F028408B9FD}" destId="{C290AF46-4DE6-4BBF-82F7-4680F5DA2B0D}" srcOrd="0" destOrd="0" presId="urn:microsoft.com/office/officeart/2018/2/layout/IconVerticalSolidList"/>
    <dgm:cxn modelId="{AB0BED7E-0501-4627-9551-08631BAB73BB}" type="presParOf" srcId="{6A9BFF12-AFDD-4DD1-85E7-178E2F788B65}" destId="{33FE26D1-0580-4835-8EF0-DE274DAEBFFD}" srcOrd="0" destOrd="0" presId="urn:microsoft.com/office/officeart/2018/2/layout/IconVerticalSolidList"/>
    <dgm:cxn modelId="{880E9FF0-7582-4CD7-8740-495F8713E671}" type="presParOf" srcId="{33FE26D1-0580-4835-8EF0-DE274DAEBFFD}" destId="{0CAE9AA2-CA46-496D-A9DB-EA9B7501E469}" srcOrd="0" destOrd="0" presId="urn:microsoft.com/office/officeart/2018/2/layout/IconVerticalSolidList"/>
    <dgm:cxn modelId="{49FF5C85-2E0D-45DA-BA29-8DC618E2FE3C}" type="presParOf" srcId="{33FE26D1-0580-4835-8EF0-DE274DAEBFFD}" destId="{4F2D7C92-4D8E-472B-81D6-6ECFEAF44B3B}" srcOrd="1" destOrd="0" presId="urn:microsoft.com/office/officeart/2018/2/layout/IconVerticalSolidList"/>
    <dgm:cxn modelId="{E9F06FE4-60F4-42F4-99D0-B23BA44854D2}" type="presParOf" srcId="{33FE26D1-0580-4835-8EF0-DE274DAEBFFD}" destId="{E1BF3C3A-B132-4171-948E-DD1D8549AAC0}" srcOrd="2" destOrd="0" presId="urn:microsoft.com/office/officeart/2018/2/layout/IconVerticalSolidList"/>
    <dgm:cxn modelId="{EC7EF366-D0B6-499F-8278-B05943DCFE6D}" type="presParOf" srcId="{33FE26D1-0580-4835-8EF0-DE274DAEBFFD}" destId="{C290AF46-4DE6-4BBF-82F7-4680F5DA2B0D}" srcOrd="3" destOrd="0" presId="urn:microsoft.com/office/officeart/2018/2/layout/IconVerticalSolidList"/>
    <dgm:cxn modelId="{C598C39E-6FD9-4CE8-A2E4-4863E12D54EC}" type="presParOf" srcId="{6A9BFF12-AFDD-4DD1-85E7-178E2F788B65}" destId="{B2368AB3-2636-4BDB-A9A2-8214ED415CDE}" srcOrd="1" destOrd="0" presId="urn:microsoft.com/office/officeart/2018/2/layout/IconVerticalSolidList"/>
    <dgm:cxn modelId="{E3B97E50-0955-45EF-97F3-346C9575D4A3}" type="presParOf" srcId="{6A9BFF12-AFDD-4DD1-85E7-178E2F788B65}" destId="{99110CBA-D0F2-498D-B835-84896AD1FB1B}" srcOrd="2" destOrd="0" presId="urn:microsoft.com/office/officeart/2018/2/layout/IconVerticalSolidList"/>
    <dgm:cxn modelId="{6BFC18BE-F81E-42DE-8A18-8FC2D2ED3AD3}" type="presParOf" srcId="{99110CBA-D0F2-498D-B835-84896AD1FB1B}" destId="{46EB5BE7-8D6E-4016-AC16-AC4E260FBDB4}" srcOrd="0" destOrd="0" presId="urn:microsoft.com/office/officeart/2018/2/layout/IconVerticalSolidList"/>
    <dgm:cxn modelId="{582B8379-63C9-4BA7-B2E3-710587388441}" type="presParOf" srcId="{99110CBA-D0F2-498D-B835-84896AD1FB1B}" destId="{F8FC906F-59DB-4696-B51D-B8DEED1D2664}" srcOrd="1" destOrd="0" presId="urn:microsoft.com/office/officeart/2018/2/layout/IconVerticalSolidList"/>
    <dgm:cxn modelId="{EA36747B-0B25-4A1B-A469-CF4FB23E3BF5}" type="presParOf" srcId="{99110CBA-D0F2-498D-B835-84896AD1FB1B}" destId="{5AA1F47C-BA40-41D1-AA51-A4394DEBADC8}" srcOrd="2" destOrd="0" presId="urn:microsoft.com/office/officeart/2018/2/layout/IconVerticalSolidList"/>
    <dgm:cxn modelId="{97DB5B06-C9E5-4C1A-BFE7-B63551E06561}" type="presParOf" srcId="{99110CBA-D0F2-498D-B835-84896AD1FB1B}" destId="{2D256281-198B-42E9-A4DA-E6E5FBA06887}" srcOrd="3" destOrd="0" presId="urn:microsoft.com/office/officeart/2018/2/layout/IconVerticalSolidList"/>
    <dgm:cxn modelId="{4E079DB0-4B46-4FFA-9D7F-BE5BF47DE666}" type="presParOf" srcId="{6A9BFF12-AFDD-4DD1-85E7-178E2F788B65}" destId="{BE12745F-57F6-4EBB-8900-90934B7BC7C4}" srcOrd="3" destOrd="0" presId="urn:microsoft.com/office/officeart/2018/2/layout/IconVerticalSolidList"/>
    <dgm:cxn modelId="{54BD0C96-E7E8-45BC-8874-D9DDEE53B871}" type="presParOf" srcId="{6A9BFF12-AFDD-4DD1-85E7-178E2F788B65}" destId="{42BC22D7-A165-4939-B458-D7581F470CF7}" srcOrd="4" destOrd="0" presId="urn:microsoft.com/office/officeart/2018/2/layout/IconVerticalSolidList"/>
    <dgm:cxn modelId="{175D7760-122C-475E-B974-10FA4325BFBB}" type="presParOf" srcId="{42BC22D7-A165-4939-B458-D7581F470CF7}" destId="{A67B3600-9CED-4F4E-B7E6-6794AB50A241}" srcOrd="0" destOrd="0" presId="urn:microsoft.com/office/officeart/2018/2/layout/IconVerticalSolidList"/>
    <dgm:cxn modelId="{3EE06774-027A-4136-B172-45BAF97007BA}" type="presParOf" srcId="{42BC22D7-A165-4939-B458-D7581F470CF7}" destId="{B644E9AC-602E-4757-8437-75ABF88FEC58}" srcOrd="1" destOrd="0" presId="urn:microsoft.com/office/officeart/2018/2/layout/IconVerticalSolidList"/>
    <dgm:cxn modelId="{EA5437E6-7131-4039-822F-1DDBEE8F1B98}" type="presParOf" srcId="{42BC22D7-A165-4939-B458-D7581F470CF7}" destId="{F986EB95-D1F9-4651-9F28-2E15F56C33F1}" srcOrd="2" destOrd="0" presId="urn:microsoft.com/office/officeart/2018/2/layout/IconVerticalSolidList"/>
    <dgm:cxn modelId="{CDB7A7C5-785F-4E06-98BA-4CFDB519A243}" type="presParOf" srcId="{42BC22D7-A165-4939-B458-D7581F470CF7}" destId="{8ABC812A-0F6A-416F-9070-7A5C694251F9}" srcOrd="3" destOrd="0" presId="urn:microsoft.com/office/officeart/2018/2/layout/IconVerticalSolidList"/>
    <dgm:cxn modelId="{0123C2B5-DCCA-4130-9E16-C006BA588D24}" type="presParOf" srcId="{6A9BFF12-AFDD-4DD1-85E7-178E2F788B65}" destId="{2FD32C32-D47D-455B-8CF1-B2AB635BD990}" srcOrd="5" destOrd="0" presId="urn:microsoft.com/office/officeart/2018/2/layout/IconVerticalSolidList"/>
    <dgm:cxn modelId="{0EFC82FD-68D7-47BE-B398-C4FFB242356E}" type="presParOf" srcId="{6A9BFF12-AFDD-4DD1-85E7-178E2F788B65}" destId="{F8CEFC7F-F2BF-434A-96EC-2DD3844BD43A}" srcOrd="6" destOrd="0" presId="urn:microsoft.com/office/officeart/2018/2/layout/IconVerticalSolidList"/>
    <dgm:cxn modelId="{380CAF72-330D-48BC-9BAA-6328ABD1FCD6}" type="presParOf" srcId="{F8CEFC7F-F2BF-434A-96EC-2DD3844BD43A}" destId="{BE915639-0ABE-4341-A358-56569014A768}" srcOrd="0" destOrd="0" presId="urn:microsoft.com/office/officeart/2018/2/layout/IconVerticalSolidList"/>
    <dgm:cxn modelId="{E211EEC9-E190-4A71-9533-32BDA3AE6B10}" type="presParOf" srcId="{F8CEFC7F-F2BF-434A-96EC-2DD3844BD43A}" destId="{D505E520-72CB-4202-AAD6-DF47B80480B6}" srcOrd="1" destOrd="0" presId="urn:microsoft.com/office/officeart/2018/2/layout/IconVerticalSolidList"/>
    <dgm:cxn modelId="{652ED139-71C7-4E70-9D40-2041912D025B}" type="presParOf" srcId="{F8CEFC7F-F2BF-434A-96EC-2DD3844BD43A}" destId="{2DD18CC8-5CA6-4DCF-89F6-F26CCCF3E498}" srcOrd="2" destOrd="0" presId="urn:microsoft.com/office/officeart/2018/2/layout/IconVerticalSolidList"/>
    <dgm:cxn modelId="{3F299FB9-5235-42EF-96AC-0CAAF1CB1905}" type="presParOf" srcId="{F8CEFC7F-F2BF-434A-96EC-2DD3844BD43A}" destId="{64C6475A-5F53-4D17-8AAA-9757F56C5D21}" srcOrd="3" destOrd="0" presId="urn:microsoft.com/office/officeart/2018/2/layout/IconVerticalSolidList"/>
    <dgm:cxn modelId="{4ABBE074-F10B-4F13-A600-E5BF40B70C94}" type="presParOf" srcId="{6A9BFF12-AFDD-4DD1-85E7-178E2F788B65}" destId="{23912841-DA86-4836-B367-5F3235EC7E11}" srcOrd="7" destOrd="0" presId="urn:microsoft.com/office/officeart/2018/2/layout/IconVerticalSolidList"/>
    <dgm:cxn modelId="{48B80EE8-C2CF-472A-ABD5-B02E7DCE5F82}" type="presParOf" srcId="{6A9BFF12-AFDD-4DD1-85E7-178E2F788B65}" destId="{CA82D0CD-A75C-46D0-848D-3F884756ADD8}" srcOrd="8" destOrd="0" presId="urn:microsoft.com/office/officeart/2018/2/layout/IconVerticalSolidList"/>
    <dgm:cxn modelId="{96EC31A9-197A-4698-93E2-A9186B45CD83}" type="presParOf" srcId="{CA82D0CD-A75C-46D0-848D-3F884756ADD8}" destId="{FBBFDD16-70AF-43FC-B2FC-E86F479468DD}" srcOrd="0" destOrd="0" presId="urn:microsoft.com/office/officeart/2018/2/layout/IconVerticalSolidList"/>
    <dgm:cxn modelId="{EA16D12B-DC12-41F1-B5E8-57312C273067}" type="presParOf" srcId="{CA82D0CD-A75C-46D0-848D-3F884756ADD8}" destId="{8D2A117D-73C9-43AC-8BA2-1BF26560B550}" srcOrd="1" destOrd="0" presId="urn:microsoft.com/office/officeart/2018/2/layout/IconVerticalSolidList"/>
    <dgm:cxn modelId="{45D6636B-69AE-4E37-A1F8-D65207896BAB}" type="presParOf" srcId="{CA82D0CD-A75C-46D0-848D-3F884756ADD8}" destId="{32D34ACF-4604-4E6D-B71F-CE1820ED391D}" srcOrd="2" destOrd="0" presId="urn:microsoft.com/office/officeart/2018/2/layout/IconVerticalSolidList"/>
    <dgm:cxn modelId="{EEB4049D-99D7-49DA-84BF-5067CC594BE5}" type="presParOf" srcId="{CA82D0CD-A75C-46D0-848D-3F884756ADD8}" destId="{DBC80A56-5E87-402A-88C6-3AA5A4512386}" srcOrd="3" destOrd="0" presId="urn:microsoft.com/office/officeart/2018/2/layout/IconVerticalSolidList"/>
    <dgm:cxn modelId="{74E6E877-5423-4182-8AB0-AA40C2826907}" type="presParOf" srcId="{6A9BFF12-AFDD-4DD1-85E7-178E2F788B65}" destId="{07AAC0AE-BFA4-4D95-87F9-826E70EBAAC2}" srcOrd="9" destOrd="0" presId="urn:microsoft.com/office/officeart/2018/2/layout/IconVerticalSolidList"/>
    <dgm:cxn modelId="{8DEA5740-917F-4946-89E9-05293E915508}" type="presParOf" srcId="{6A9BFF12-AFDD-4DD1-85E7-178E2F788B65}" destId="{63825722-24DF-442C-9063-B6A02C24BBC6}" srcOrd="10" destOrd="0" presId="urn:microsoft.com/office/officeart/2018/2/layout/IconVerticalSolidList"/>
    <dgm:cxn modelId="{D4A4FDF3-620D-40FC-A6A3-803EE39045CB}" type="presParOf" srcId="{63825722-24DF-442C-9063-B6A02C24BBC6}" destId="{7F3A696F-DE96-47A9-9DC5-E1F47E859E2F}" srcOrd="0" destOrd="0" presId="urn:microsoft.com/office/officeart/2018/2/layout/IconVerticalSolidList"/>
    <dgm:cxn modelId="{ECA58B0F-7893-4AAC-BDD9-B6C708317FD1}" type="presParOf" srcId="{63825722-24DF-442C-9063-B6A02C24BBC6}" destId="{228C3D2A-064F-4239-8746-61F9895332B1}" srcOrd="1" destOrd="0" presId="urn:microsoft.com/office/officeart/2018/2/layout/IconVerticalSolidList"/>
    <dgm:cxn modelId="{5A3ABC6A-242F-4165-868E-83B827603981}" type="presParOf" srcId="{63825722-24DF-442C-9063-B6A02C24BBC6}" destId="{26973A98-6278-40FF-A187-5E47EABF7CD0}" srcOrd="2" destOrd="0" presId="urn:microsoft.com/office/officeart/2018/2/layout/IconVerticalSolidList"/>
    <dgm:cxn modelId="{9406A337-CCCC-4771-8511-0CFC2FDB0335}" type="presParOf" srcId="{63825722-24DF-442C-9063-B6A02C24BBC6}" destId="{A7A43588-C846-4604-B011-9F09C813D5C9}" srcOrd="3" destOrd="0" presId="urn:microsoft.com/office/officeart/2018/2/layout/IconVerticalSolidList"/>
    <dgm:cxn modelId="{66DCE6A0-A97E-4262-A912-CD9967747C2B}" type="presParOf" srcId="{6A9BFF12-AFDD-4DD1-85E7-178E2F788B65}" destId="{D7CBE18F-F80A-4A60-A91C-7CCC8D07E1E0}" srcOrd="11" destOrd="0" presId="urn:microsoft.com/office/officeart/2018/2/layout/IconVerticalSolidList"/>
    <dgm:cxn modelId="{70D00413-A613-47F7-8A1C-AE6B13B95B7E}" type="presParOf" srcId="{6A9BFF12-AFDD-4DD1-85E7-178E2F788B65}" destId="{33235AEE-5028-4AE6-B1B8-5C805DE368A5}" srcOrd="12" destOrd="0" presId="urn:microsoft.com/office/officeart/2018/2/layout/IconVerticalSolidList"/>
    <dgm:cxn modelId="{18F4CE5E-06AB-4094-B8B4-E31E50D67003}" type="presParOf" srcId="{33235AEE-5028-4AE6-B1B8-5C805DE368A5}" destId="{4794B1E5-A147-4DC0-B86C-52B40078C129}" srcOrd="0" destOrd="0" presId="urn:microsoft.com/office/officeart/2018/2/layout/IconVerticalSolidList"/>
    <dgm:cxn modelId="{E7DE9844-D49D-4643-A2B1-D2694E44A4D4}" type="presParOf" srcId="{33235AEE-5028-4AE6-B1B8-5C805DE368A5}" destId="{64892CD6-A4AA-4F60-9AF6-CF05D49E6FB8}" srcOrd="1" destOrd="0" presId="urn:microsoft.com/office/officeart/2018/2/layout/IconVerticalSolidList"/>
    <dgm:cxn modelId="{371261C1-68C6-4036-8C2F-94D8AC51F99E}" type="presParOf" srcId="{33235AEE-5028-4AE6-B1B8-5C805DE368A5}" destId="{D4E4C4EA-8423-4630-801C-1DFE950B9EDF}" srcOrd="2" destOrd="0" presId="urn:microsoft.com/office/officeart/2018/2/layout/IconVerticalSolidList"/>
    <dgm:cxn modelId="{537020BD-1FA1-4316-91D3-65EAA2C0C8A4}" type="presParOf" srcId="{33235AEE-5028-4AE6-B1B8-5C805DE368A5}" destId="{0599ABEF-1423-4D84-A753-CB656327C5A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3B3CC5-11AE-4C94-9111-512A8C2496CD}">
      <dsp:nvSpPr>
        <dsp:cNvPr id="0" name=""/>
        <dsp:cNvSpPr/>
      </dsp:nvSpPr>
      <dsp:spPr>
        <a:xfrm>
          <a:off x="0" y="742949"/>
          <a:ext cx="4872038" cy="1371600"/>
        </a:xfrm>
        <a:prstGeom prst="roundRect">
          <a:avLst>
            <a:gd name="adj" fmla="val 10000"/>
          </a:avLst>
        </a:prstGeom>
        <a:gradFill rotWithShape="0">
          <a:gsLst>
            <a:gs pos="0">
              <a:schemeClr val="accent4">
                <a:tint val="40000"/>
                <a:hueOff val="0"/>
                <a:satOff val="0"/>
                <a:lumOff val="0"/>
                <a:alphaOff val="0"/>
                <a:tint val="98000"/>
                <a:lumMod val="114000"/>
              </a:schemeClr>
            </a:gs>
            <a:gs pos="100000">
              <a:schemeClr val="accent4">
                <a:tint val="40000"/>
                <a:hueOff val="0"/>
                <a:satOff val="0"/>
                <a:lumOff val="0"/>
                <a:alphaOff val="0"/>
                <a:shade val="90000"/>
                <a:lumMod val="84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A6F96564-22B5-4DE7-AB3D-577F0D2191D1}">
      <dsp:nvSpPr>
        <dsp:cNvPr id="0" name=""/>
        <dsp:cNvSpPr/>
      </dsp:nvSpPr>
      <dsp:spPr>
        <a:xfrm>
          <a:off x="414909" y="1051559"/>
          <a:ext cx="754380" cy="754380"/>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 r="-2000"/>
          </a:stretch>
        </a:blip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093C758-5A9B-4804-9744-B97786664323}">
      <dsp:nvSpPr>
        <dsp:cNvPr id="0" name=""/>
        <dsp:cNvSpPr/>
      </dsp:nvSpPr>
      <dsp:spPr>
        <a:xfrm>
          <a:off x="1584198" y="742949"/>
          <a:ext cx="3287839" cy="137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61" tIns="145161" rIns="145161" bIns="145161" numCol="1" spcCol="1270" anchor="ctr" anchorCtr="0">
          <a:noAutofit/>
        </a:bodyPr>
        <a:lstStyle/>
        <a:p>
          <a:pPr lvl="0" algn="l" defTabSz="977900">
            <a:lnSpc>
              <a:spcPct val="90000"/>
            </a:lnSpc>
            <a:spcBef>
              <a:spcPct val="0"/>
            </a:spcBef>
            <a:spcAft>
              <a:spcPct val="35000"/>
            </a:spcAft>
          </a:pPr>
          <a:r>
            <a:rPr lang="nl-NL" sz="2200" kern="1200" dirty="0" smtClean="0"/>
            <a:t>Bedenk een Energizer voor een pauzemoment</a:t>
          </a:r>
          <a:endParaRPr lang="nl-NL" sz="2200" kern="1200" dirty="0"/>
        </a:p>
      </dsp:txBody>
      <dsp:txXfrm>
        <a:off x="1584198" y="742949"/>
        <a:ext cx="3287839" cy="1371600"/>
      </dsp:txXfrm>
    </dsp:sp>
    <dsp:sp modelId="{6862AC06-E634-40F7-8462-5E3CA174973E}">
      <dsp:nvSpPr>
        <dsp:cNvPr id="0" name=""/>
        <dsp:cNvSpPr/>
      </dsp:nvSpPr>
      <dsp:spPr>
        <a:xfrm>
          <a:off x="0" y="2457450"/>
          <a:ext cx="4872038" cy="1371600"/>
        </a:xfrm>
        <a:prstGeom prst="roundRect">
          <a:avLst>
            <a:gd name="adj" fmla="val 10000"/>
          </a:avLst>
        </a:prstGeom>
        <a:gradFill rotWithShape="0">
          <a:gsLst>
            <a:gs pos="0">
              <a:schemeClr val="accent4">
                <a:tint val="40000"/>
                <a:hueOff val="0"/>
                <a:satOff val="0"/>
                <a:lumOff val="0"/>
                <a:alphaOff val="0"/>
                <a:tint val="98000"/>
                <a:lumMod val="114000"/>
              </a:schemeClr>
            </a:gs>
            <a:gs pos="100000">
              <a:schemeClr val="accent4">
                <a:tint val="40000"/>
                <a:hueOff val="0"/>
                <a:satOff val="0"/>
                <a:lumOff val="0"/>
                <a:alphaOff val="0"/>
                <a:shade val="90000"/>
                <a:lumMod val="84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0A6916D3-FBB7-45FE-A589-47898DE10E5A}">
      <dsp:nvSpPr>
        <dsp:cNvPr id="0" name=""/>
        <dsp:cNvSpPr/>
      </dsp:nvSpPr>
      <dsp:spPr>
        <a:xfrm>
          <a:off x="414909" y="2766060"/>
          <a:ext cx="754380" cy="754380"/>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FA9BF60-CDD6-4C8A-82CC-82193087A0E7}">
      <dsp:nvSpPr>
        <dsp:cNvPr id="0" name=""/>
        <dsp:cNvSpPr/>
      </dsp:nvSpPr>
      <dsp:spPr>
        <a:xfrm>
          <a:off x="1584198" y="2457450"/>
          <a:ext cx="3287839" cy="137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61" tIns="145161" rIns="145161" bIns="145161" numCol="1" spcCol="1270" anchor="ctr" anchorCtr="0">
          <a:noAutofit/>
        </a:bodyPr>
        <a:lstStyle/>
        <a:p>
          <a:pPr lvl="0" algn="l" defTabSz="977900">
            <a:lnSpc>
              <a:spcPct val="90000"/>
            </a:lnSpc>
            <a:spcBef>
              <a:spcPct val="0"/>
            </a:spcBef>
            <a:spcAft>
              <a:spcPct val="35000"/>
            </a:spcAft>
          </a:pPr>
          <a:r>
            <a:rPr lang="nl-NL" sz="2200" kern="1200" dirty="0" smtClean="0"/>
            <a:t>Bedenk een vorm voor een rustmoment in de klas</a:t>
          </a:r>
          <a:endParaRPr lang="nl-NL" sz="2200" kern="1200" dirty="0"/>
        </a:p>
      </dsp:txBody>
      <dsp:txXfrm>
        <a:off x="1584198" y="2457450"/>
        <a:ext cx="3287839" cy="1371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AE9AA2-CA46-496D-A9DB-EA9B7501E469}">
      <dsp:nvSpPr>
        <dsp:cNvPr id="0" name=""/>
        <dsp:cNvSpPr/>
      </dsp:nvSpPr>
      <dsp:spPr>
        <a:xfrm>
          <a:off x="0" y="390"/>
          <a:ext cx="4872038" cy="53779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2D7C92-4D8E-472B-81D6-6ECFEAF44B3B}">
      <dsp:nvSpPr>
        <dsp:cNvPr id="0" name=""/>
        <dsp:cNvSpPr/>
      </dsp:nvSpPr>
      <dsp:spPr>
        <a:xfrm>
          <a:off x="162681" y="121393"/>
          <a:ext cx="295784" cy="29578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290AF46-4DE6-4BBF-82F7-4680F5DA2B0D}">
      <dsp:nvSpPr>
        <dsp:cNvPr id="0" name=""/>
        <dsp:cNvSpPr/>
      </dsp:nvSpPr>
      <dsp:spPr>
        <a:xfrm>
          <a:off x="621147" y="390"/>
          <a:ext cx="4250890" cy="537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916" tIns="56916" rIns="56916" bIns="56916" numCol="1" spcCol="1270" anchor="ctr" anchorCtr="0">
          <a:noAutofit/>
        </a:bodyPr>
        <a:lstStyle/>
        <a:p>
          <a:pPr lvl="0" algn="l" defTabSz="622300">
            <a:lnSpc>
              <a:spcPct val="90000"/>
            </a:lnSpc>
            <a:spcBef>
              <a:spcPct val="0"/>
            </a:spcBef>
            <a:spcAft>
              <a:spcPct val="35000"/>
            </a:spcAft>
          </a:pPr>
          <a:r>
            <a:rPr lang="nl-NL" sz="1400" kern="1200" dirty="0" smtClean="0"/>
            <a:t>Onderzoek en beschrijf wat een Anti-pestprotocol is</a:t>
          </a:r>
          <a:endParaRPr lang="en-US" sz="1400" kern="1200" dirty="0"/>
        </a:p>
      </dsp:txBody>
      <dsp:txXfrm>
        <a:off x="621147" y="390"/>
        <a:ext cx="4250890" cy="537790"/>
      </dsp:txXfrm>
    </dsp:sp>
    <dsp:sp modelId="{46EB5BE7-8D6E-4016-AC16-AC4E260FBDB4}">
      <dsp:nvSpPr>
        <dsp:cNvPr id="0" name=""/>
        <dsp:cNvSpPr/>
      </dsp:nvSpPr>
      <dsp:spPr>
        <a:xfrm>
          <a:off x="0" y="672628"/>
          <a:ext cx="4872038" cy="5377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FC906F-59DB-4696-B51D-B8DEED1D2664}">
      <dsp:nvSpPr>
        <dsp:cNvPr id="0" name=""/>
        <dsp:cNvSpPr/>
      </dsp:nvSpPr>
      <dsp:spPr>
        <a:xfrm>
          <a:off x="162681" y="793631"/>
          <a:ext cx="295784" cy="295784"/>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D256281-198B-42E9-A4DA-E6E5FBA06887}">
      <dsp:nvSpPr>
        <dsp:cNvPr id="0" name=""/>
        <dsp:cNvSpPr/>
      </dsp:nvSpPr>
      <dsp:spPr>
        <a:xfrm>
          <a:off x="621147" y="672628"/>
          <a:ext cx="4250890" cy="537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916" tIns="56916" rIns="56916" bIns="56916" numCol="1" spcCol="1270" anchor="ctr" anchorCtr="0">
          <a:noAutofit/>
        </a:bodyPr>
        <a:lstStyle/>
        <a:p>
          <a:pPr lvl="0" algn="l" defTabSz="622300">
            <a:lnSpc>
              <a:spcPct val="90000"/>
            </a:lnSpc>
            <a:spcBef>
              <a:spcPct val="0"/>
            </a:spcBef>
            <a:spcAft>
              <a:spcPct val="35000"/>
            </a:spcAft>
          </a:pPr>
          <a:r>
            <a:rPr lang="nl-NL" sz="1400" kern="1200"/>
            <a:t>Onderzoek en beschrijf wat een schoolveiligheidsplan is</a:t>
          </a:r>
          <a:endParaRPr lang="en-US" sz="1400" kern="1200"/>
        </a:p>
      </dsp:txBody>
      <dsp:txXfrm>
        <a:off x="621147" y="672628"/>
        <a:ext cx="4250890" cy="537790"/>
      </dsp:txXfrm>
    </dsp:sp>
    <dsp:sp modelId="{A67B3600-9CED-4F4E-B7E6-6794AB50A241}">
      <dsp:nvSpPr>
        <dsp:cNvPr id="0" name=""/>
        <dsp:cNvSpPr/>
      </dsp:nvSpPr>
      <dsp:spPr>
        <a:xfrm>
          <a:off x="0" y="1344866"/>
          <a:ext cx="4872038" cy="53779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44E9AC-602E-4757-8437-75ABF88FEC58}">
      <dsp:nvSpPr>
        <dsp:cNvPr id="0" name=""/>
        <dsp:cNvSpPr/>
      </dsp:nvSpPr>
      <dsp:spPr>
        <a:xfrm>
          <a:off x="162681" y="1465869"/>
          <a:ext cx="295784" cy="295784"/>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ABC812A-0F6A-416F-9070-7A5C694251F9}">
      <dsp:nvSpPr>
        <dsp:cNvPr id="0" name=""/>
        <dsp:cNvSpPr/>
      </dsp:nvSpPr>
      <dsp:spPr>
        <a:xfrm>
          <a:off x="621147" y="1344866"/>
          <a:ext cx="4250890" cy="537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916" tIns="56916" rIns="56916" bIns="56916" numCol="1" spcCol="1270" anchor="ctr" anchorCtr="0">
          <a:noAutofit/>
        </a:bodyPr>
        <a:lstStyle/>
        <a:p>
          <a:pPr lvl="0" algn="l" defTabSz="622300">
            <a:lnSpc>
              <a:spcPct val="90000"/>
            </a:lnSpc>
            <a:spcBef>
              <a:spcPct val="0"/>
            </a:spcBef>
            <a:spcAft>
              <a:spcPct val="35000"/>
            </a:spcAft>
          </a:pPr>
          <a:r>
            <a:rPr lang="nl-NL" sz="1400" kern="1200" dirty="0" smtClean="0"/>
            <a:t>Maak een EHBT (eerste hulp bij toezicht houden)</a:t>
          </a:r>
          <a:endParaRPr lang="en-US" sz="1400" kern="1200" dirty="0"/>
        </a:p>
      </dsp:txBody>
      <dsp:txXfrm>
        <a:off x="621147" y="1344866"/>
        <a:ext cx="4250890" cy="537790"/>
      </dsp:txXfrm>
    </dsp:sp>
    <dsp:sp modelId="{BE915639-0ABE-4341-A358-56569014A768}">
      <dsp:nvSpPr>
        <dsp:cNvPr id="0" name=""/>
        <dsp:cNvSpPr/>
      </dsp:nvSpPr>
      <dsp:spPr>
        <a:xfrm>
          <a:off x="0" y="2017104"/>
          <a:ext cx="4872038" cy="53779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05E520-72CB-4202-AAD6-DF47B80480B6}">
      <dsp:nvSpPr>
        <dsp:cNvPr id="0" name=""/>
        <dsp:cNvSpPr/>
      </dsp:nvSpPr>
      <dsp:spPr>
        <a:xfrm>
          <a:off x="162681" y="2138107"/>
          <a:ext cx="295784" cy="295784"/>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4C6475A-5F53-4D17-8AAA-9757F56C5D21}">
      <dsp:nvSpPr>
        <dsp:cNvPr id="0" name=""/>
        <dsp:cNvSpPr/>
      </dsp:nvSpPr>
      <dsp:spPr>
        <a:xfrm>
          <a:off x="621147" y="2017104"/>
          <a:ext cx="4250890" cy="537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916" tIns="56916" rIns="56916" bIns="56916" numCol="1" spcCol="1270" anchor="ctr" anchorCtr="0">
          <a:noAutofit/>
        </a:bodyPr>
        <a:lstStyle/>
        <a:p>
          <a:pPr lvl="0" algn="l" defTabSz="622300">
            <a:lnSpc>
              <a:spcPct val="90000"/>
            </a:lnSpc>
            <a:spcBef>
              <a:spcPct val="0"/>
            </a:spcBef>
            <a:spcAft>
              <a:spcPct val="35000"/>
            </a:spcAft>
          </a:pPr>
          <a:r>
            <a:rPr lang="nl-NL" sz="1400" kern="1200" dirty="0"/>
            <a:t>Onderzoek en beschrijf de regels en protocollen van jouw </a:t>
          </a:r>
          <a:r>
            <a:rPr lang="nl-NL" sz="1400" kern="1200" dirty="0" err="1"/>
            <a:t>bpv</a:t>
          </a:r>
          <a:r>
            <a:rPr lang="nl-NL" sz="1400" kern="1200" dirty="0"/>
            <a:t> over toezicht houden</a:t>
          </a:r>
          <a:endParaRPr lang="en-US" sz="1400" kern="1200" dirty="0"/>
        </a:p>
      </dsp:txBody>
      <dsp:txXfrm>
        <a:off x="621147" y="2017104"/>
        <a:ext cx="4250890" cy="537790"/>
      </dsp:txXfrm>
    </dsp:sp>
    <dsp:sp modelId="{FBBFDD16-70AF-43FC-B2FC-E86F479468DD}">
      <dsp:nvSpPr>
        <dsp:cNvPr id="0" name=""/>
        <dsp:cNvSpPr/>
      </dsp:nvSpPr>
      <dsp:spPr>
        <a:xfrm>
          <a:off x="0" y="2689342"/>
          <a:ext cx="4872038" cy="53779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2A117D-73C9-43AC-8BA2-1BF26560B550}">
      <dsp:nvSpPr>
        <dsp:cNvPr id="0" name=""/>
        <dsp:cNvSpPr/>
      </dsp:nvSpPr>
      <dsp:spPr>
        <a:xfrm>
          <a:off x="162681" y="2810345"/>
          <a:ext cx="295784" cy="295784"/>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BC80A56-5E87-402A-88C6-3AA5A4512386}">
      <dsp:nvSpPr>
        <dsp:cNvPr id="0" name=""/>
        <dsp:cNvSpPr/>
      </dsp:nvSpPr>
      <dsp:spPr>
        <a:xfrm>
          <a:off x="621147" y="2689342"/>
          <a:ext cx="4250890" cy="537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916" tIns="56916" rIns="56916" bIns="56916" numCol="1" spcCol="1270" anchor="ctr" anchorCtr="0">
          <a:noAutofit/>
        </a:bodyPr>
        <a:lstStyle/>
        <a:p>
          <a:pPr lvl="0" algn="l" defTabSz="622300">
            <a:lnSpc>
              <a:spcPct val="90000"/>
            </a:lnSpc>
            <a:spcBef>
              <a:spcPct val="0"/>
            </a:spcBef>
            <a:spcAft>
              <a:spcPct val="35000"/>
            </a:spcAft>
          </a:pPr>
          <a:r>
            <a:rPr lang="nl-NL" sz="1400" kern="1200" dirty="0" smtClean="0"/>
            <a:t>Maak een draaiboek voor een pauze</a:t>
          </a:r>
          <a:endParaRPr lang="en-US" sz="1400" kern="1200" dirty="0"/>
        </a:p>
      </dsp:txBody>
      <dsp:txXfrm>
        <a:off x="621147" y="2689342"/>
        <a:ext cx="4250890" cy="537790"/>
      </dsp:txXfrm>
    </dsp:sp>
    <dsp:sp modelId="{7F3A696F-DE96-47A9-9DC5-E1F47E859E2F}">
      <dsp:nvSpPr>
        <dsp:cNvPr id="0" name=""/>
        <dsp:cNvSpPr/>
      </dsp:nvSpPr>
      <dsp:spPr>
        <a:xfrm>
          <a:off x="0" y="3361580"/>
          <a:ext cx="4872038" cy="53779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8C3D2A-064F-4239-8746-61F9895332B1}">
      <dsp:nvSpPr>
        <dsp:cNvPr id="0" name=""/>
        <dsp:cNvSpPr/>
      </dsp:nvSpPr>
      <dsp:spPr>
        <a:xfrm>
          <a:off x="162681" y="3482583"/>
          <a:ext cx="295784" cy="295784"/>
        </a:xfrm>
        <a:prstGeom prst="rect">
          <a:avLst/>
        </a:prstGeom>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7A43588-C846-4604-B011-9F09C813D5C9}">
      <dsp:nvSpPr>
        <dsp:cNvPr id="0" name=""/>
        <dsp:cNvSpPr/>
      </dsp:nvSpPr>
      <dsp:spPr>
        <a:xfrm>
          <a:off x="621147" y="3361580"/>
          <a:ext cx="4250890" cy="537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916" tIns="56916" rIns="56916" bIns="56916" numCol="1" spcCol="1270" anchor="ctr" anchorCtr="0">
          <a:noAutofit/>
        </a:bodyPr>
        <a:lstStyle/>
        <a:p>
          <a:pPr lvl="0" algn="l" defTabSz="622300">
            <a:lnSpc>
              <a:spcPct val="90000"/>
            </a:lnSpc>
            <a:spcBef>
              <a:spcPct val="0"/>
            </a:spcBef>
            <a:spcAft>
              <a:spcPct val="35000"/>
            </a:spcAft>
          </a:pPr>
          <a:r>
            <a:rPr lang="nl-NL" sz="1400" kern="1200" dirty="0" smtClean="0"/>
            <a:t>Bedenk een ideale klasindeling voor een pauzemoment</a:t>
          </a:r>
          <a:endParaRPr lang="en-US" sz="1400" kern="1200" dirty="0"/>
        </a:p>
      </dsp:txBody>
      <dsp:txXfrm>
        <a:off x="621147" y="3361580"/>
        <a:ext cx="4250890" cy="537790"/>
      </dsp:txXfrm>
    </dsp:sp>
    <dsp:sp modelId="{4794B1E5-A147-4DC0-B86C-52B40078C129}">
      <dsp:nvSpPr>
        <dsp:cNvPr id="0" name=""/>
        <dsp:cNvSpPr/>
      </dsp:nvSpPr>
      <dsp:spPr>
        <a:xfrm>
          <a:off x="0" y="4033818"/>
          <a:ext cx="4872038" cy="5377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892CD6-A4AA-4F60-9AF6-CF05D49E6FB8}">
      <dsp:nvSpPr>
        <dsp:cNvPr id="0" name=""/>
        <dsp:cNvSpPr/>
      </dsp:nvSpPr>
      <dsp:spPr>
        <a:xfrm>
          <a:off x="162681" y="4154821"/>
          <a:ext cx="295784" cy="295784"/>
        </a:xfrm>
        <a:prstGeom prst="rect">
          <a:avLst/>
        </a:prstGeom>
        <a:blipFill>
          <a:blip xmlns:r="http://schemas.openxmlformats.org/officeDocument/2006/relationships" r:embed="rId13" cstate="print">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599ABEF-1423-4D84-A753-CB656327C5A8}">
      <dsp:nvSpPr>
        <dsp:cNvPr id="0" name=""/>
        <dsp:cNvSpPr/>
      </dsp:nvSpPr>
      <dsp:spPr>
        <a:xfrm>
          <a:off x="621147" y="4033818"/>
          <a:ext cx="4250890" cy="537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916" tIns="56916" rIns="56916" bIns="56916" numCol="1" spcCol="1270" anchor="ctr" anchorCtr="0">
          <a:noAutofit/>
        </a:bodyPr>
        <a:lstStyle/>
        <a:p>
          <a:pPr lvl="0" algn="l" defTabSz="622300">
            <a:lnSpc>
              <a:spcPct val="90000"/>
            </a:lnSpc>
            <a:spcBef>
              <a:spcPct val="0"/>
            </a:spcBef>
            <a:spcAft>
              <a:spcPct val="35000"/>
            </a:spcAft>
          </a:pPr>
          <a:r>
            <a:rPr lang="nl-NL" sz="1400" kern="1200" dirty="0" smtClean="0"/>
            <a:t>Maak een actielijstje voor toezicht houden</a:t>
          </a:r>
          <a:endParaRPr lang="en-US" sz="1400" kern="1200" dirty="0"/>
        </a:p>
      </dsp:txBody>
      <dsp:txXfrm>
        <a:off x="621147" y="4033818"/>
        <a:ext cx="4250890" cy="53779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CCF67E0-9843-47A3-B1AC-15191611B851}" type="datetimeFigureOut">
              <a:rPr lang="nl-NL" smtClean="0"/>
              <a:t>13-9-2021</a:t>
            </a:fld>
            <a:endParaRPr lang="nl-NL" dirty="0"/>
          </a:p>
        </p:txBody>
      </p:sp>
      <p:sp>
        <p:nvSpPr>
          <p:cNvPr id="4" name="Tijdelijke aanduiding voor dia-afbeelding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A31E06A-AB36-4262-A933-D2D54C58D2EE}" type="slidenum">
              <a:rPr lang="nl-NL" smtClean="0"/>
              <a:t>‹nr.›</a:t>
            </a:fld>
            <a:endParaRPr lang="nl-NL" dirty="0"/>
          </a:p>
        </p:txBody>
      </p:sp>
    </p:spTree>
    <p:extLst>
      <p:ext uri="{BB962C8B-B14F-4D97-AF65-F5344CB8AC3E}">
        <p14:creationId xmlns:p14="http://schemas.microsoft.com/office/powerpoint/2010/main" val="3151279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aob.nl/professionalisering/onderwijs-tips/chaos-in-de-klas-zo-ga-je-die-tegen/"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Absenten</a:t>
            </a:r>
          </a:p>
          <a:p>
            <a:r>
              <a:rPr lang="nl-NL" dirty="0"/>
              <a:t>Vragen/mededelingen</a:t>
            </a: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1</a:t>
            </a:fld>
            <a:endParaRPr lang="nl-NL" dirty="0"/>
          </a:p>
        </p:txBody>
      </p:sp>
    </p:spTree>
    <p:extLst>
      <p:ext uri="{BB962C8B-B14F-4D97-AF65-F5344CB8AC3E}">
        <p14:creationId xmlns:p14="http://schemas.microsoft.com/office/powerpoint/2010/main" val="1900068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dirty="0" smtClean="0">
                <a:solidFill>
                  <a:schemeClr val="tx1"/>
                </a:solidFill>
                <a:effectLst/>
                <a:latin typeface="+mn-lt"/>
                <a:ea typeface="+mn-ea"/>
                <a:cs typeface="+mn-cs"/>
                <a:hlinkClick r:id="rId3"/>
              </a:rPr>
              <a:t>at zien dat je de baas bent</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In je hoofd moet je de overtuiging hebben dat jij de baas bent. Ken je eigen grenzen en weet welke regels voor jou belangrijk zijn. Als je de regels met de klas hebt doorgenomen en vastgesteld, hanteer ze dan consequent. Leerlingen testen je vaak. Gebruik dus ook geen dreigementen die je niet kunt of wilt waarmaken.</a:t>
            </a:r>
          </a:p>
          <a:p>
            <a:r>
              <a:rPr lang="nl-NL" sz="1200" b="0" i="0" u="none" strike="noStrike" kern="1200" dirty="0" smtClean="0">
                <a:solidFill>
                  <a:schemeClr val="tx1"/>
                </a:solidFill>
                <a:effectLst/>
                <a:latin typeface="+mn-lt"/>
                <a:ea typeface="+mn-ea"/>
                <a:cs typeface="+mn-cs"/>
                <a:hlinkClick r:id="rId3"/>
              </a:rPr>
              <a:t>Let op je lichaamstaal</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Je woorden moeten in overeenstemming zijn met je lichaamstaal. Ga stevig staan, met je voeten iets uit elkaar, schouders naar achteren, hoofd omhoog en geef je stem wat meer kracht en volume. Zo zie je er ook uit als de baas. Niet met woorden, maar met je lichaam. Als je lichaam uitzendt dat je de leiding hebt, komt de rest makkelijker. Zeker in het begin of bij lastige klassen kan het helpen.</a:t>
            </a:r>
          </a:p>
          <a:p>
            <a:r>
              <a:rPr lang="nl-NL" sz="1200" b="0" i="0" u="none" strike="noStrike" kern="1200" dirty="0" smtClean="0">
                <a:solidFill>
                  <a:schemeClr val="tx1"/>
                </a:solidFill>
                <a:effectLst/>
                <a:latin typeface="+mn-lt"/>
                <a:ea typeface="+mn-ea"/>
                <a:cs typeface="+mn-cs"/>
                <a:hlinkClick r:id="rId3"/>
              </a:rPr>
              <a:t>Zorg dat je als eerste in het lokaal bent</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Zorg dat je als eerste in het lokaal bent. Bij de deur heet je alle leerlingen welkom. Verder loop je wat door de klas, je maakt hier en daar een praatje en je zorgt ervoor dat de tassen van tafels verdwijnen.</a:t>
            </a:r>
          </a:p>
          <a:p>
            <a:r>
              <a:rPr lang="nl-NL" sz="1200" b="0" i="0" u="none" strike="noStrike" kern="1200" dirty="0" smtClean="0">
                <a:solidFill>
                  <a:schemeClr val="tx1"/>
                </a:solidFill>
                <a:effectLst/>
                <a:latin typeface="+mn-lt"/>
                <a:ea typeface="+mn-ea"/>
                <a:cs typeface="+mn-cs"/>
                <a:hlinkClick r:id="rId3"/>
              </a:rPr>
              <a:t>Blijf trouw aan je eigen stijl</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Het is de kunst om je eigen stijl te vinden. Begin je met een mop, of haak je in op een recente gebeurtenis? En hoe krijg je de klas stil? De ene docent klapt in zijn handen, een ander kucht luid. Doe wat bij je past. Dat leer je alleen maar door het te ervaren. Ervaring geeft vertrouwen.</a:t>
            </a:r>
          </a:p>
          <a:p>
            <a:r>
              <a:rPr lang="nl-NL" sz="1200" b="0" i="0" u="none" strike="noStrike" kern="1200" dirty="0" smtClean="0">
                <a:solidFill>
                  <a:schemeClr val="tx1"/>
                </a:solidFill>
                <a:effectLst/>
                <a:latin typeface="+mn-lt"/>
                <a:ea typeface="+mn-ea"/>
                <a:cs typeface="+mn-cs"/>
                <a:hlinkClick r:id="rId3"/>
              </a:rPr>
              <a:t>Gebruik de ik-boodschap</a:t>
            </a:r>
            <a:endParaRPr lang="nl-NL" sz="1200" b="0" i="0" kern="1200" dirty="0" smtClean="0">
              <a:solidFill>
                <a:schemeClr val="tx1"/>
              </a:solidFill>
              <a:effectLst/>
              <a:latin typeface="+mn-lt"/>
              <a:ea typeface="+mn-ea"/>
              <a:cs typeface="+mn-cs"/>
            </a:endParaRPr>
          </a:p>
          <a:p>
            <a:r>
              <a:rPr lang="nl-NL" sz="1200" b="0" i="1" kern="1200" dirty="0" smtClean="0">
                <a:solidFill>
                  <a:schemeClr val="tx1"/>
                </a:solidFill>
                <a:effectLst/>
                <a:latin typeface="+mn-lt"/>
                <a:ea typeface="+mn-ea"/>
                <a:cs typeface="+mn-cs"/>
              </a:rPr>
              <a:t>Wat gij niet wil dat u geschiedt, doe dat ook een ander niet.</a:t>
            </a:r>
            <a:r>
              <a:rPr lang="nl-NL" sz="1200" b="0" i="0" kern="1200" dirty="0" smtClean="0">
                <a:solidFill>
                  <a:schemeClr val="tx1"/>
                </a:solidFill>
                <a:effectLst/>
                <a:latin typeface="+mn-lt"/>
                <a:ea typeface="+mn-ea"/>
                <a:cs typeface="+mn-cs"/>
              </a:rPr>
              <a:t> Het is een oud spreekwoord, maar iedereen snapt ‘m. Niemand vindt het leuk als er door zijn verhaal heen gepraat wordt. Reageer verder altijd met een ik-boodschap. Dus niet: ‘Hou eens op met dat zenuwachtige getik met je pen. Je stoort de les.’ Maar wel: ‘Ik heb last van je. Zo raak ik uit mijn verhaal.’</a:t>
            </a:r>
          </a:p>
          <a:p>
            <a:r>
              <a:rPr lang="nl-NL" sz="1200" b="0" i="0" u="none" strike="noStrike" kern="1200" dirty="0" smtClean="0">
                <a:solidFill>
                  <a:schemeClr val="tx1"/>
                </a:solidFill>
                <a:effectLst/>
                <a:latin typeface="+mn-lt"/>
                <a:ea typeface="+mn-ea"/>
                <a:cs typeface="+mn-cs"/>
                <a:hlinkClick r:id="rId3"/>
              </a:rPr>
              <a:t>Interpreteer 'orde' ruim</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Orde wordt vaak geassocieerd met rust en regelmaat. Maar dat hoeft niet. Orde is ook taakgericht bezig zijn. Bijvoorbeeld als je je leerlingen opdraagt om groepen te vormen. Iedereen loopt dan door elkaar heen; het is onrustig, maar er is wel orde. Immers, de groep is bezig met de taak, het vormen van subgroepen.</a:t>
            </a:r>
          </a:p>
          <a:p>
            <a:r>
              <a:rPr lang="nl-NL" sz="1200" b="0" i="0" u="none" strike="noStrike" kern="1200" dirty="0" smtClean="0">
                <a:solidFill>
                  <a:schemeClr val="tx1"/>
                </a:solidFill>
                <a:effectLst/>
                <a:latin typeface="+mn-lt"/>
                <a:ea typeface="+mn-ea"/>
                <a:cs typeface="+mn-cs"/>
                <a:hlinkClick r:id="rId3"/>
              </a:rPr>
              <a:t>Creëer afstand tot de leerlingen</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Te popiejopie doen, te veel tussen de leerlingen in gaan zitten, willen dat de klas om je lacht: helemaal fout! Je wordt betaald om te doceren. Doe dat dan ook. Je kunt in het begin beter wat afstand creëren tussen jezelf en de klas, bijvoorbeeld door je iets netter te kleden. Je positie wordt daardoor duidelijker. Dat helpt je leiderschap te verwerven. Leerlingen willen een sterke leider (geen strenge, dat is wat anders), want dat biedt ze veiligheid en structuur.</a:t>
            </a:r>
          </a:p>
          <a:p>
            <a:r>
              <a:rPr lang="nl-NL" sz="1200" b="0" i="0" u="none" strike="noStrike" kern="1200" dirty="0" smtClean="0">
                <a:solidFill>
                  <a:schemeClr val="tx1"/>
                </a:solidFill>
                <a:effectLst/>
                <a:latin typeface="+mn-lt"/>
                <a:ea typeface="+mn-ea"/>
                <a:cs typeface="+mn-cs"/>
                <a:hlinkClick r:id="rId3"/>
              </a:rPr>
              <a:t>Zet onwillige leerlingen aan het werk</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Aan leerlingen die niet willen, kun je iets twee, drie of vier keer vragen, maar dat heeft geen zin. Blijf er niet op ingaan, maar zet ze aan het werk. Punt uit! Anders kom je nooit door de lesstof heen. Geef niet te veel aandacht aan één vervelende leerling, want je hebt er nog 24. Overigens gaat een leerling niet naar school om de leraar onderuit te halen. De klas wil ook het liefst een leuke les.</a:t>
            </a:r>
          </a:p>
          <a:p>
            <a:r>
              <a:rPr lang="nl-NL" sz="1200" b="0" i="0" u="none" strike="noStrike" kern="1200" dirty="0" smtClean="0">
                <a:solidFill>
                  <a:schemeClr val="tx1"/>
                </a:solidFill>
                <a:effectLst/>
                <a:latin typeface="+mn-lt"/>
                <a:ea typeface="+mn-ea"/>
                <a:cs typeface="+mn-cs"/>
                <a:hlinkClick r:id="rId3"/>
              </a:rPr>
              <a:t>Ga in op gebeurtenissen buiten de klas</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Een overleden oma, een verstuikte enkel tijdens de gymles of een ongeluk op het schoolplein; het kan gaan rondzingen in de klas. Dat zorgt voor onrust en leidt de aandacht van de leerlingen af. Ga er even op in. Spreek van tevoren af hoe lang je het erover gaat hebben en zet bijvoorbeeld een wekker. Neem even de tijd, daar heb je de rest van de les profijt van.</a:t>
            </a:r>
          </a:p>
          <a:p>
            <a:r>
              <a:rPr lang="nl-NL" sz="1200" b="0" i="0" u="none" strike="noStrike" kern="1200" dirty="0" smtClean="0">
                <a:solidFill>
                  <a:schemeClr val="tx1"/>
                </a:solidFill>
                <a:effectLst/>
                <a:latin typeface="+mn-lt"/>
                <a:ea typeface="+mn-ea"/>
                <a:cs typeface="+mn-cs"/>
                <a:hlinkClick r:id="rId3"/>
              </a:rPr>
              <a:t>Bereid je lessen goed voor</a:t>
            </a:r>
            <a:endParaRPr lang="nl-NL" sz="1200" b="0" i="0" kern="1200" dirty="0" smtClean="0">
              <a:solidFill>
                <a:schemeClr val="tx1"/>
              </a:solidFill>
              <a:effectLst/>
              <a:latin typeface="+mn-lt"/>
              <a:ea typeface="+mn-ea"/>
              <a:cs typeface="+mn-cs"/>
            </a:endParaRPr>
          </a:p>
          <a:p>
            <a:r>
              <a:rPr lang="nl-NL" sz="1200" b="0" i="0" kern="1200" dirty="0" smtClean="0">
                <a:solidFill>
                  <a:schemeClr val="tx1"/>
                </a:solidFill>
                <a:effectLst/>
                <a:latin typeface="+mn-lt"/>
                <a:ea typeface="+mn-ea"/>
                <a:cs typeface="+mn-cs"/>
              </a:rPr>
              <a:t>Een goede voorbereiding is het halve werk. Een goede voorbereiding van de lessen geeft jou zekerheid. En die straal je uit. Daarmee versterk je je leiderschap</a:t>
            </a:r>
            <a:r>
              <a:rPr lang="nl-NL" sz="1200" b="0" i="0" kern="1200" dirty="0" smtClean="0">
                <a:solidFill>
                  <a:schemeClr val="tx1"/>
                </a:solidFill>
                <a:effectLst/>
                <a:latin typeface="+mn-lt"/>
                <a:ea typeface="+mn-ea"/>
                <a:cs typeface="+mn-cs"/>
              </a:rPr>
              <a:t>.</a:t>
            </a:r>
          </a:p>
          <a:p>
            <a:endParaRPr lang="nl-NL" sz="1200" b="0" i="0" kern="1200" dirty="0" smtClean="0">
              <a:solidFill>
                <a:schemeClr val="tx1"/>
              </a:solidFill>
              <a:effectLst/>
              <a:latin typeface="+mn-lt"/>
              <a:ea typeface="+mn-ea"/>
              <a:cs typeface="+mn-cs"/>
            </a:endParaRPr>
          </a:p>
          <a:p>
            <a:r>
              <a:rPr lang="nl-NL" dirty="0" smtClean="0">
                <a:hlinkClick r:id="rId3"/>
              </a:rPr>
              <a:t>Orde houden in de klas | De Algemene Onderwijsbond (aob.nl)</a:t>
            </a:r>
            <a:endParaRPr lang="nl-NL" sz="1200" b="0" i="0" kern="1200" dirty="0" smtClean="0">
              <a:solidFill>
                <a:schemeClr val="tx1"/>
              </a:solidFill>
              <a:effectLst/>
              <a:latin typeface="+mn-lt"/>
              <a:ea typeface="+mn-ea"/>
              <a:cs typeface="+mn-cs"/>
            </a:endParaRPr>
          </a:p>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10</a:t>
            </a:fld>
            <a:endParaRPr lang="nl-NL" dirty="0"/>
          </a:p>
        </p:txBody>
      </p:sp>
    </p:spTree>
    <p:extLst>
      <p:ext uri="{BB962C8B-B14F-4D97-AF65-F5344CB8AC3E}">
        <p14:creationId xmlns:p14="http://schemas.microsoft.com/office/powerpoint/2010/main" val="1805590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11</a:t>
            </a:fld>
            <a:endParaRPr lang="nl-NL" dirty="0"/>
          </a:p>
        </p:txBody>
      </p:sp>
    </p:spTree>
    <p:extLst>
      <p:ext uri="{BB962C8B-B14F-4D97-AF65-F5344CB8AC3E}">
        <p14:creationId xmlns:p14="http://schemas.microsoft.com/office/powerpoint/2010/main" val="2018038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Observeer het gedrag van de leerkracht bij het toezicht houden in  situatie B</a:t>
            </a:r>
          </a:p>
          <a:p>
            <a:r>
              <a:rPr lang="nl-NL" sz="1200" kern="1200" dirty="0" smtClean="0">
                <a:solidFill>
                  <a:schemeClr val="tx1"/>
                </a:solidFill>
                <a:effectLst/>
                <a:latin typeface="+mn-lt"/>
                <a:ea typeface="+mn-ea"/>
                <a:cs typeface="+mn-cs"/>
              </a:rPr>
              <a:t>Onderzoek wat  de regels en protocollen voor de pauzemomenten.</a:t>
            </a:r>
          </a:p>
          <a:p>
            <a:r>
              <a:rPr lang="nl-NL" sz="1200" kern="1200" dirty="0" smtClean="0">
                <a:solidFill>
                  <a:schemeClr val="tx1"/>
                </a:solidFill>
                <a:effectLst/>
                <a:latin typeface="+mn-lt"/>
                <a:ea typeface="+mn-ea"/>
                <a:cs typeface="+mn-cs"/>
              </a:rPr>
              <a:t>Onderzoek wat de waarden en normen van de school tijdens de pauzemomenten zijn</a:t>
            </a:r>
          </a:p>
          <a:p>
            <a:r>
              <a:rPr lang="nl-NL" sz="1200" kern="1200" dirty="0" smtClean="0">
                <a:solidFill>
                  <a:schemeClr val="tx1"/>
                </a:solidFill>
                <a:effectLst/>
                <a:latin typeface="+mn-lt"/>
                <a:ea typeface="+mn-ea"/>
                <a:cs typeface="+mn-cs"/>
              </a:rPr>
              <a:t>Bedenk welke situaties zich voor kunnen doen en hoe je in dat geval wilt handelen.</a:t>
            </a:r>
          </a:p>
          <a:p>
            <a:r>
              <a:rPr lang="nl-NL" sz="1200" kern="1200" dirty="0" smtClean="0">
                <a:solidFill>
                  <a:schemeClr val="tx1"/>
                </a:solidFill>
                <a:effectLst/>
                <a:latin typeface="+mn-lt"/>
                <a:ea typeface="+mn-ea"/>
                <a:cs typeface="+mn-cs"/>
              </a:rPr>
              <a:t>Maak een lijstje van acties die ondernomen kunnen worden om bij te dragen aan een beter toezicht.</a:t>
            </a:r>
          </a:p>
          <a:p>
            <a:r>
              <a:rPr lang="nl-NL" sz="1200" kern="1200" dirty="0" smtClean="0">
                <a:solidFill>
                  <a:schemeClr val="tx1"/>
                </a:solidFill>
                <a:effectLst/>
                <a:latin typeface="+mn-lt"/>
                <a:ea typeface="+mn-ea"/>
                <a:cs typeface="+mn-cs"/>
              </a:rPr>
              <a:t>Denk vooraf na over bijvoorbeeld een passende opstelling van de tafels en stoelen </a:t>
            </a:r>
          </a:p>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12</a:t>
            </a:fld>
            <a:endParaRPr lang="nl-NL" dirty="0"/>
          </a:p>
        </p:txBody>
      </p:sp>
    </p:spTree>
    <p:extLst>
      <p:ext uri="{BB962C8B-B14F-4D97-AF65-F5344CB8AC3E}">
        <p14:creationId xmlns:p14="http://schemas.microsoft.com/office/powerpoint/2010/main" val="52388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57200" indent="-457200">
              <a:buAutoNum type="arabicPeriod"/>
            </a:pPr>
            <a:r>
              <a:rPr lang="nl-NL" dirty="0"/>
              <a:t>Maak een persoonlijk leerdoel voor de komende periode en een actieplan</a:t>
            </a:r>
          </a:p>
          <a:p>
            <a:pPr marL="457200" indent="-457200">
              <a:buAutoNum type="arabicPeriod"/>
            </a:pPr>
            <a:r>
              <a:rPr lang="nl-NL" dirty="0"/>
              <a:t>Maak afspraken met jezelf en plan data voor de uitvoering van je </a:t>
            </a:r>
            <a:r>
              <a:rPr lang="nl-NL" dirty="0" err="1"/>
              <a:t>bpv</a:t>
            </a:r>
            <a:r>
              <a:rPr lang="nl-NL" dirty="0"/>
              <a:t> opdrachten</a:t>
            </a:r>
          </a:p>
          <a:p>
            <a:pPr marL="457200" indent="-457200">
              <a:buAutoNum type="arabicPeriod"/>
            </a:pPr>
            <a:r>
              <a:rPr lang="nl-NL" dirty="0"/>
              <a:t>Maak een voorstel voor de BPV en overleg </a:t>
            </a:r>
          </a:p>
          <a:p>
            <a:pPr marL="457200" indent="-457200">
              <a:buAutoNum type="arabicPeriod"/>
            </a:pPr>
            <a:r>
              <a:rPr lang="nl-NL" dirty="0"/>
              <a:t>Check of blok 5 is afgerond zo niet doe er wat aan, zodat je verder kunt </a:t>
            </a:r>
          </a:p>
          <a:p>
            <a:pPr marL="457200" indent="-457200">
              <a:buAutoNum type="arabicPeriod"/>
            </a:pPr>
            <a:r>
              <a:rPr lang="nl-NL" dirty="0"/>
              <a:t>Lees</a:t>
            </a:r>
            <a:r>
              <a:rPr lang="nl-NL" baseline="0" dirty="0"/>
              <a:t> de studiehandleiding</a:t>
            </a:r>
          </a:p>
          <a:p>
            <a:pPr marL="457200" indent="-457200">
              <a:buAutoNum type="arabicPeriod"/>
            </a:pPr>
            <a:r>
              <a:rPr lang="nl-NL" baseline="0" dirty="0"/>
              <a:t>Zorg voor je GO!</a:t>
            </a:r>
            <a:endParaRPr lang="nl-NL" dirty="0"/>
          </a:p>
          <a:p>
            <a:endParaRPr lang="nl-NL" dirty="0"/>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13</a:t>
            </a:fld>
            <a:endParaRPr lang="nl-NL" dirty="0"/>
          </a:p>
        </p:txBody>
      </p:sp>
    </p:spTree>
    <p:extLst>
      <p:ext uri="{BB962C8B-B14F-4D97-AF65-F5344CB8AC3E}">
        <p14:creationId xmlns:p14="http://schemas.microsoft.com/office/powerpoint/2010/main" val="1830620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14</a:t>
            </a:fld>
            <a:endParaRPr lang="nl-NL" dirty="0"/>
          </a:p>
        </p:txBody>
      </p:sp>
    </p:spTree>
    <p:extLst>
      <p:ext uri="{BB962C8B-B14F-4D97-AF65-F5344CB8AC3E}">
        <p14:creationId xmlns:p14="http://schemas.microsoft.com/office/powerpoint/2010/main" val="1463456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t>
            </a: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2</a:t>
            </a:fld>
            <a:endParaRPr lang="nl-NL" dirty="0"/>
          </a:p>
        </p:txBody>
      </p:sp>
    </p:spTree>
    <p:extLst>
      <p:ext uri="{BB962C8B-B14F-4D97-AF65-F5344CB8AC3E}">
        <p14:creationId xmlns:p14="http://schemas.microsoft.com/office/powerpoint/2010/main" val="389693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3</a:t>
            </a:fld>
            <a:endParaRPr lang="nl-NL" dirty="0"/>
          </a:p>
        </p:txBody>
      </p:sp>
    </p:spTree>
    <p:extLst>
      <p:ext uri="{BB962C8B-B14F-4D97-AF65-F5344CB8AC3E}">
        <p14:creationId xmlns:p14="http://schemas.microsoft.com/office/powerpoint/2010/main" val="1570833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4</a:t>
            </a:fld>
            <a:endParaRPr lang="nl-NL" dirty="0"/>
          </a:p>
        </p:txBody>
      </p:sp>
    </p:spTree>
    <p:extLst>
      <p:ext uri="{BB962C8B-B14F-4D97-AF65-F5344CB8AC3E}">
        <p14:creationId xmlns:p14="http://schemas.microsoft.com/office/powerpoint/2010/main" val="3908469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5</a:t>
            </a:fld>
            <a:endParaRPr lang="nl-NL" dirty="0"/>
          </a:p>
        </p:txBody>
      </p:sp>
    </p:spTree>
    <p:extLst>
      <p:ext uri="{BB962C8B-B14F-4D97-AF65-F5344CB8AC3E}">
        <p14:creationId xmlns:p14="http://schemas.microsoft.com/office/powerpoint/2010/main" val="420905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6</a:t>
            </a:fld>
            <a:endParaRPr lang="nl-NL" dirty="0"/>
          </a:p>
        </p:txBody>
      </p:sp>
    </p:spTree>
    <p:extLst>
      <p:ext uri="{BB962C8B-B14F-4D97-AF65-F5344CB8AC3E}">
        <p14:creationId xmlns:p14="http://schemas.microsoft.com/office/powerpoint/2010/main" val="4070562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7</a:t>
            </a:fld>
            <a:endParaRPr lang="nl-NL" dirty="0"/>
          </a:p>
        </p:txBody>
      </p:sp>
    </p:spTree>
    <p:extLst>
      <p:ext uri="{BB962C8B-B14F-4D97-AF65-F5344CB8AC3E}">
        <p14:creationId xmlns:p14="http://schemas.microsoft.com/office/powerpoint/2010/main" val="3029688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8</a:t>
            </a:fld>
            <a:endParaRPr lang="nl-NL" dirty="0"/>
          </a:p>
        </p:txBody>
      </p:sp>
    </p:spTree>
    <p:extLst>
      <p:ext uri="{BB962C8B-B14F-4D97-AF65-F5344CB8AC3E}">
        <p14:creationId xmlns:p14="http://schemas.microsoft.com/office/powerpoint/2010/main" val="3349691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9</a:t>
            </a:fld>
            <a:endParaRPr lang="nl-NL" dirty="0"/>
          </a:p>
        </p:txBody>
      </p:sp>
    </p:spTree>
    <p:extLst>
      <p:ext uri="{BB962C8B-B14F-4D97-AF65-F5344CB8AC3E}">
        <p14:creationId xmlns:p14="http://schemas.microsoft.com/office/powerpoint/2010/main" val="3842952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nl-NL"/>
              <a:t>Klik om de stijl te bewerken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05420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3764923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nl-NL"/>
              <a:t>Klik om de stijl te bewerken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381863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nl-NL"/>
              <a:t>Klik om de stijl te bewerken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291920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763590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de stijl te bewerken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4"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972959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de stijl te bewerken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4"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3015499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969626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nl-NL"/>
              <a:t>Klik om de stijl te bewerken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834329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ogo animatie">
    <p:spTree>
      <p:nvGrpSpPr>
        <p:cNvPr id="1" name=""/>
        <p:cNvGrpSpPr/>
        <p:nvPr/>
      </p:nvGrpSpPr>
      <p:grpSpPr>
        <a:xfrm>
          <a:off x="0" y="0"/>
          <a:ext cx="0" cy="0"/>
          <a:chOff x="0" y="0"/>
          <a:chExt cx="0" cy="0"/>
        </a:xfrm>
      </p:grpSpPr>
      <p:sp>
        <p:nvSpPr>
          <p:cNvPr id="30"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1"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32"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33" name="Groep 32"/>
          <p:cNvGrpSpPr/>
          <p:nvPr userDrawn="1"/>
        </p:nvGrpSpPr>
        <p:grpSpPr>
          <a:xfrm>
            <a:off x="2892426" y="1908175"/>
            <a:ext cx="3340099" cy="3024188"/>
            <a:chOff x="2892426" y="1908175"/>
            <a:chExt cx="3340099" cy="3024188"/>
          </a:xfrm>
        </p:grpSpPr>
        <p:sp>
          <p:nvSpPr>
            <p:cNvPr id="34"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5"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6"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7"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8"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9"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0"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1"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2"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3"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4"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nvGrpSpPr>
            <p:cNvPr id="45" name="Groep 44"/>
            <p:cNvGrpSpPr/>
            <p:nvPr/>
          </p:nvGrpSpPr>
          <p:grpSpPr>
            <a:xfrm>
              <a:off x="4710113" y="3565525"/>
              <a:ext cx="1095374" cy="322263"/>
              <a:chOff x="4710113" y="3565525"/>
              <a:chExt cx="1095374" cy="322263"/>
            </a:xfrm>
          </p:grpSpPr>
          <p:sp>
            <p:nvSpPr>
              <p:cNvPr id="47"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8"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9"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0"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1"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2"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3"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46"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pic>
        <p:nvPicPr>
          <p:cNvPr id="54" name="Afbeelding 5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93320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30"/>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31"/>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3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30"/>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31"/>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32"/>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750"/>
                                        <p:tgtEl>
                                          <p:spTgt spid="33"/>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1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0" grpId="2" animBg="1"/>
      <p:bldP spid="31" grpId="0" animBg="1"/>
      <p:bldP spid="31" grpId="1" animBg="1"/>
      <p:bldP spid="31" grpId="2" animBg="1"/>
      <p:bldP spid="32" grpId="0" animBg="1"/>
      <p:bldP spid="32" grpId="1" animBg="1"/>
      <p:bldP spid="32" grpId="2"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45651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9669682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a:t>Klik om de stijl te bewerken</a:t>
            </a:r>
          </a:p>
        </p:txBody>
      </p:sp>
    </p:spTree>
    <p:extLst>
      <p:ext uri="{BB962C8B-B14F-4D97-AF65-F5344CB8AC3E}">
        <p14:creationId xmlns:p14="http://schemas.microsoft.com/office/powerpoint/2010/main" val="1666707110"/>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29354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47204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30920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7" name="Date Placeholder 2"/>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3"/>
          <p:cNvSpPr>
            <a:spLocks noGrp="1"/>
          </p:cNvSpPr>
          <p:nvPr>
            <p:ph type="ftr" sz="quarter" idx="11"/>
          </p:nvPr>
        </p:nvSpPr>
        <p:spPr/>
        <p:txBody>
          <a:bodyPr/>
          <a:lstStyle/>
          <a:p>
            <a:endParaRPr lang="nl-NL" dirty="0"/>
          </a:p>
        </p:txBody>
      </p:sp>
      <p:sp>
        <p:nvSpPr>
          <p:cNvPr id="6" name="Slide Number Placeholder 4"/>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2649688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2"/>
          <p:cNvSpPr>
            <a:spLocks noGrp="1"/>
          </p:cNvSpPr>
          <p:nvPr>
            <p:ph type="ftr" sz="quarter" idx="11"/>
          </p:nvPr>
        </p:nvSpPr>
        <p:spPr/>
        <p:txBody>
          <a:bodyPr/>
          <a:lstStyle/>
          <a:p>
            <a:endParaRPr lang="nl-NL" dirty="0"/>
          </a:p>
        </p:txBody>
      </p:sp>
      <p:sp>
        <p:nvSpPr>
          <p:cNvPr id="6" name="Slide Number Placeholder 3"/>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5206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nl-NL"/>
              <a:t>Klik om de stijl te bewerken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5"/>
          <p:cNvSpPr>
            <a:spLocks noGrp="1"/>
          </p:cNvSpPr>
          <p:nvPr>
            <p:ph type="ftr" sz="quarter" idx="11"/>
          </p:nvPr>
        </p:nvSpPr>
        <p:spPr/>
        <p:txBody>
          <a:bodyPr/>
          <a:lstStyle/>
          <a:p>
            <a:endParaRPr lang="nl-NL" dirty="0"/>
          </a:p>
        </p:txBody>
      </p:sp>
      <p:sp>
        <p:nvSpPr>
          <p:cNvPr id="6" name="Slide Number Placeholder 6"/>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21364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nl-NL"/>
              <a:t>Klik om de stijl te bewerken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12104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nl-NL"/>
              <a:t>Klik om de stijl te bewerken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C1204EA-3C67-4B4A-B044-8CBC91EF3404}" type="datetimeFigureOut">
              <a:rPr lang="nl-NL" smtClean="0"/>
              <a:t>13-9-2021</a:t>
            </a:fld>
            <a:endParaRPr lang="nl-NL"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0DA6DDE-0033-49FF-BBC5-0D5ABC2DA1E7}" type="slidenum">
              <a:rPr lang="nl-NL" smtClean="0"/>
              <a:t>‹nr.›</a:t>
            </a:fld>
            <a:endParaRPr lang="nl-NL" dirty="0"/>
          </a:p>
        </p:txBody>
      </p:sp>
    </p:spTree>
    <p:extLst>
      <p:ext uri="{BB962C8B-B14F-4D97-AF65-F5344CB8AC3E}">
        <p14:creationId xmlns:p14="http://schemas.microsoft.com/office/powerpoint/2010/main" val="4110624004"/>
      </p:ext>
    </p:extLst>
  </p:cSld>
  <p:clrMap bg1="dk1" tx1="lt1" bg2="dk2" tx2="lt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 id="2147483830" r:id="rId17"/>
    <p:sldLayoutId id="2147483831" r:id="rId18"/>
    <p:sldLayoutId id="2147483731" r:id="rId19"/>
    <p:sldLayoutId id="2147483661" r:id="rId20"/>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2qXr1i-_I2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260648"/>
            <a:ext cx="8964488" cy="2308324"/>
          </a:xfrm>
          <a:prstGeom prst="rect">
            <a:avLst/>
          </a:prstGeom>
        </p:spPr>
        <p:txBody>
          <a:bodyPr wrap="square">
            <a:spAutoFit/>
          </a:bodyPr>
          <a:lstStyle/>
          <a:p>
            <a:pPr algn="ctr"/>
            <a:r>
              <a:rPr lang="nl-NL" sz="5400" dirty="0">
                <a:solidFill>
                  <a:srgbClr val="8FCEA5"/>
                </a:solidFill>
              </a:rPr>
              <a:t>Beroepsgerichte </a:t>
            </a:r>
          </a:p>
          <a:p>
            <a:pPr algn="ctr"/>
            <a:r>
              <a:rPr lang="nl-NL" sz="5400" dirty="0">
                <a:solidFill>
                  <a:srgbClr val="8FCEA5"/>
                </a:solidFill>
              </a:rPr>
              <a:t>Sociale vaardigheden</a:t>
            </a:r>
            <a:r>
              <a:rPr lang="nl-NL" dirty="0">
                <a:solidFill>
                  <a:srgbClr val="8FCEA5"/>
                </a:solidFill>
              </a:rPr>
              <a:t/>
            </a:r>
            <a:br>
              <a:rPr lang="nl-NL" dirty="0">
                <a:solidFill>
                  <a:srgbClr val="8FCEA5"/>
                </a:solidFill>
              </a:rPr>
            </a:br>
            <a:r>
              <a:rPr lang="nl-NL" dirty="0">
                <a:solidFill>
                  <a:srgbClr val="8FCEA5"/>
                </a:solidFill>
              </a:rPr>
              <a:t/>
            </a:r>
            <a:br>
              <a:rPr lang="nl-NL" dirty="0">
                <a:solidFill>
                  <a:srgbClr val="8FCEA5"/>
                </a:solidFill>
              </a:rPr>
            </a:br>
            <a:endParaRPr lang="nl-NL" dirty="0">
              <a:solidFill>
                <a:srgbClr val="8FCEA5"/>
              </a:solidFill>
            </a:endParaRPr>
          </a:p>
        </p:txBody>
      </p:sp>
    </p:spTree>
    <p:extLst>
      <p:ext uri="{BB962C8B-B14F-4D97-AF65-F5344CB8AC3E}">
        <p14:creationId xmlns:p14="http://schemas.microsoft.com/office/powerpoint/2010/main" val="964136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E78424C-6FD0-41F8-9CAA-5DC19C4235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482891" y="1447800"/>
            <a:ext cx="2331469" cy="4572000"/>
          </a:xfrm>
        </p:spPr>
        <p:txBody>
          <a:bodyPr anchor="ctr">
            <a:normAutofit/>
          </a:bodyPr>
          <a:lstStyle/>
          <a:p>
            <a:r>
              <a:rPr lang="nl-NL" sz="2000" dirty="0" smtClean="0">
                <a:solidFill>
                  <a:srgbClr val="F2F2F2"/>
                </a:solidFill>
              </a:rPr>
              <a:t>Toezicht houden</a:t>
            </a:r>
            <a:endParaRPr lang="nl-NL" sz="2800" dirty="0">
              <a:solidFill>
                <a:srgbClr val="FF0000"/>
              </a:solidFill>
              <a:highlight>
                <a:srgbClr val="338C7A"/>
              </a:highlight>
            </a:endParaRPr>
          </a:p>
        </p:txBody>
      </p:sp>
      <p:sp>
        <p:nvSpPr>
          <p:cNvPr id="14" name="Freeform: Shape 13">
            <a:extLst>
              <a:ext uri="{FF2B5EF4-FFF2-40B4-BE49-F238E27FC236}">
                <a16:creationId xmlns:a16="http://schemas.microsoft.com/office/drawing/2014/main" id="{DD136760-57DC-4301-8BEA-B71AD2D139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0982" y="0"/>
            <a:ext cx="6023018"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61082"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18" name="Rectangle 17">
            <a:extLst>
              <a:ext uri="{FF2B5EF4-FFF2-40B4-BE49-F238E27FC236}">
                <a16:creationId xmlns:a16="http://schemas.microsoft.com/office/drawing/2014/main" id="{C99B912D-1E4B-42AF-A2BE-CFEFEC916E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3" name="Tijdelijke aanduiding voor inhoud 2"/>
          <p:cNvSpPr>
            <a:spLocks noGrp="1"/>
          </p:cNvSpPr>
          <p:nvPr>
            <p:ph idx="1"/>
          </p:nvPr>
        </p:nvSpPr>
        <p:spPr>
          <a:xfrm>
            <a:off x="3687307" y="2052925"/>
            <a:ext cx="4655401" cy="4195481"/>
          </a:xfrm>
        </p:spPr>
        <p:txBody>
          <a:bodyPr>
            <a:normAutofit fontScale="47500" lnSpcReduction="20000"/>
          </a:bodyPr>
          <a:lstStyle/>
          <a:p>
            <a:pPr>
              <a:buClrTx/>
              <a:buFont typeface="Wingdings" panose="05000000000000000000" pitchFamily="2" charset="2"/>
              <a:buChar char="v"/>
            </a:pPr>
            <a:r>
              <a:rPr lang="nl-NL" sz="5600" dirty="0" smtClean="0"/>
              <a:t>Laat </a:t>
            </a:r>
            <a:r>
              <a:rPr lang="nl-NL" sz="5600" dirty="0"/>
              <a:t>zien dat </a:t>
            </a:r>
            <a:r>
              <a:rPr lang="nl-NL" sz="5600" dirty="0" smtClean="0"/>
              <a:t>je leiding neemt</a:t>
            </a:r>
            <a:endParaRPr lang="nl-NL" sz="5600" dirty="0"/>
          </a:p>
          <a:p>
            <a:pPr>
              <a:buClrTx/>
              <a:buFont typeface="Wingdings" panose="05000000000000000000" pitchFamily="2" charset="2"/>
              <a:buChar char="v"/>
            </a:pPr>
            <a:r>
              <a:rPr lang="nl-NL" sz="5600" dirty="0" smtClean="0"/>
              <a:t>Let </a:t>
            </a:r>
            <a:r>
              <a:rPr lang="nl-NL" sz="5600" dirty="0"/>
              <a:t>op je lichaamstaal</a:t>
            </a:r>
          </a:p>
          <a:p>
            <a:pPr>
              <a:buClrTx/>
              <a:buFont typeface="Wingdings" panose="05000000000000000000" pitchFamily="2" charset="2"/>
              <a:buChar char="v"/>
            </a:pPr>
            <a:r>
              <a:rPr lang="nl-NL" sz="5600" dirty="0" smtClean="0"/>
              <a:t>Storingen gaan voor</a:t>
            </a:r>
          </a:p>
          <a:p>
            <a:pPr>
              <a:buClrTx/>
              <a:buFont typeface="Wingdings" panose="05000000000000000000" pitchFamily="2" charset="2"/>
              <a:buChar char="v"/>
            </a:pPr>
            <a:r>
              <a:rPr lang="nl-NL" sz="5600" dirty="0" smtClean="0"/>
              <a:t>Gebruik </a:t>
            </a:r>
            <a:r>
              <a:rPr lang="nl-NL" sz="5600" dirty="0"/>
              <a:t>de ik-boodschap</a:t>
            </a:r>
          </a:p>
          <a:p>
            <a:pPr>
              <a:buClrTx/>
              <a:buFont typeface="Wingdings" panose="05000000000000000000" pitchFamily="2" charset="2"/>
              <a:buChar char="v"/>
            </a:pPr>
            <a:r>
              <a:rPr lang="nl-NL" sz="5600" dirty="0" smtClean="0"/>
              <a:t>Interpreteer </a:t>
            </a:r>
            <a:r>
              <a:rPr lang="nl-NL" sz="5600" dirty="0"/>
              <a:t>'orde' ruim</a:t>
            </a:r>
          </a:p>
          <a:p>
            <a:pPr>
              <a:buClrTx/>
              <a:buFont typeface="Wingdings" panose="05000000000000000000" pitchFamily="2" charset="2"/>
              <a:buChar char="v"/>
            </a:pPr>
            <a:r>
              <a:rPr lang="nl-NL" sz="5600" dirty="0" smtClean="0"/>
              <a:t>Maak </a:t>
            </a:r>
            <a:r>
              <a:rPr lang="nl-NL" sz="5600" dirty="0" smtClean="0"/>
              <a:t>echt contact</a:t>
            </a:r>
            <a:endParaRPr lang="nl-NL" sz="5600" dirty="0"/>
          </a:p>
          <a:p>
            <a:pPr>
              <a:buClrTx/>
              <a:buFont typeface="Wingdings" panose="05000000000000000000" pitchFamily="2" charset="2"/>
              <a:buChar char="v"/>
            </a:pPr>
            <a:r>
              <a:rPr lang="nl-NL" sz="5600" dirty="0" smtClean="0"/>
              <a:t>Ga </a:t>
            </a:r>
            <a:r>
              <a:rPr lang="nl-NL" sz="5600" dirty="0"/>
              <a:t>in op gebeurtenissen buiten de klas</a:t>
            </a:r>
          </a:p>
          <a:p>
            <a:endParaRPr lang="nl-NL" b="1" dirty="0"/>
          </a:p>
        </p:txBody>
      </p:sp>
    </p:spTree>
    <p:extLst>
      <p:ext uri="{BB962C8B-B14F-4D97-AF65-F5344CB8AC3E}">
        <p14:creationId xmlns:p14="http://schemas.microsoft.com/office/powerpoint/2010/main" val="143189314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E78424C-6FD0-41F8-9CAA-5DC19C4235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482891" y="1447800"/>
            <a:ext cx="2331469" cy="4572000"/>
          </a:xfrm>
        </p:spPr>
        <p:txBody>
          <a:bodyPr anchor="ctr">
            <a:normAutofit/>
          </a:bodyPr>
          <a:lstStyle/>
          <a:p>
            <a:r>
              <a:rPr lang="nl-NL" sz="2800" dirty="0">
                <a:solidFill>
                  <a:srgbClr val="F2F2F2"/>
                </a:solidFill>
              </a:rPr>
              <a:t>Toezicht houden </a:t>
            </a:r>
            <a:r>
              <a:rPr lang="nl-NL" sz="2800" dirty="0" smtClean="0">
                <a:solidFill>
                  <a:srgbClr val="F2F2F2"/>
                </a:solidFill>
              </a:rPr>
              <a:t>tijdens de pauzes in de klas</a:t>
            </a:r>
            <a:br>
              <a:rPr lang="nl-NL" sz="2800" dirty="0" smtClean="0">
                <a:solidFill>
                  <a:srgbClr val="F2F2F2"/>
                </a:solidFill>
              </a:rPr>
            </a:br>
            <a:r>
              <a:rPr lang="nl-NL" sz="2800" dirty="0">
                <a:solidFill>
                  <a:srgbClr val="F2F2F2"/>
                </a:solidFill>
              </a:rPr>
              <a:t/>
            </a:r>
            <a:br>
              <a:rPr lang="nl-NL" sz="2800" dirty="0">
                <a:solidFill>
                  <a:srgbClr val="F2F2F2"/>
                </a:solidFill>
              </a:rPr>
            </a:br>
            <a:r>
              <a:rPr lang="nl-NL" sz="2800" dirty="0" smtClean="0">
                <a:solidFill>
                  <a:srgbClr val="FF0000"/>
                </a:solidFill>
                <a:highlight>
                  <a:srgbClr val="FFFF00"/>
                </a:highlight>
              </a:rPr>
              <a:t>Werk in groepjes van 4</a:t>
            </a:r>
            <a:endParaRPr lang="nl-NL" sz="2800" dirty="0">
              <a:solidFill>
                <a:srgbClr val="FF0000"/>
              </a:solidFill>
              <a:highlight>
                <a:srgbClr val="338C7A"/>
              </a:highlight>
            </a:endParaRPr>
          </a:p>
        </p:txBody>
      </p:sp>
      <p:sp>
        <p:nvSpPr>
          <p:cNvPr id="14" name="Freeform: Shape 13">
            <a:extLst>
              <a:ext uri="{FF2B5EF4-FFF2-40B4-BE49-F238E27FC236}">
                <a16:creationId xmlns:a16="http://schemas.microsoft.com/office/drawing/2014/main" id="{DD136760-57DC-4301-8BEA-B71AD2D139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0982" y="0"/>
            <a:ext cx="6023018"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61082"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18" name="Rectangle 17">
            <a:extLst>
              <a:ext uri="{FF2B5EF4-FFF2-40B4-BE49-F238E27FC236}">
                <a16:creationId xmlns:a16="http://schemas.microsoft.com/office/drawing/2014/main" id="{C99B912D-1E4B-42AF-A2BE-CFEFEC916E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7" name="Tijdelijke aanduiding voor inhoud 3">
            <a:extLst>
              <a:ext uri="{FF2B5EF4-FFF2-40B4-BE49-F238E27FC236}">
                <a16:creationId xmlns:a16="http://schemas.microsoft.com/office/drawing/2014/main" id="{D6534482-4BBB-42A1-BAAE-26C559C0A62D}"/>
              </a:ext>
            </a:extLst>
          </p:cNvPr>
          <p:cNvGraphicFramePr>
            <a:graphicFrameLocks noGrp="1"/>
          </p:cNvGraphicFramePr>
          <p:nvPr>
            <p:ph idx="1"/>
            <p:extLst>
              <p:ext uri="{D42A27DB-BD31-4B8C-83A1-F6EECF244321}">
                <p14:modId xmlns:p14="http://schemas.microsoft.com/office/powerpoint/2010/main" val="782968138"/>
              </p:ext>
            </p:extLst>
          </p:nvPr>
        </p:nvGraphicFramePr>
        <p:xfrm>
          <a:off x="3786187" y="1447800"/>
          <a:ext cx="4872038"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799532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E78424C-6FD0-41F8-9CAA-5DC19C4235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482891" y="1447800"/>
            <a:ext cx="2331469" cy="4572000"/>
          </a:xfrm>
        </p:spPr>
        <p:txBody>
          <a:bodyPr anchor="ctr">
            <a:normAutofit/>
          </a:bodyPr>
          <a:lstStyle/>
          <a:p>
            <a:r>
              <a:rPr lang="nl-NL" sz="2800" dirty="0">
                <a:solidFill>
                  <a:srgbClr val="F2F2F2"/>
                </a:solidFill>
              </a:rPr>
              <a:t>Toezicht houden op het schoolplein</a:t>
            </a:r>
            <a:br>
              <a:rPr lang="nl-NL" sz="2800" dirty="0">
                <a:solidFill>
                  <a:srgbClr val="F2F2F2"/>
                </a:solidFill>
              </a:rPr>
            </a:br>
            <a:r>
              <a:rPr lang="nl-NL" sz="2800" dirty="0">
                <a:solidFill>
                  <a:srgbClr val="F2F2F2"/>
                </a:solidFill>
                <a:highlight>
                  <a:srgbClr val="FFFF00"/>
                </a:highlight>
              </a:rPr>
              <a:t/>
            </a:r>
            <a:br>
              <a:rPr lang="nl-NL" sz="2800" dirty="0">
                <a:solidFill>
                  <a:srgbClr val="F2F2F2"/>
                </a:solidFill>
                <a:highlight>
                  <a:srgbClr val="FFFF00"/>
                </a:highlight>
              </a:rPr>
            </a:br>
            <a:r>
              <a:rPr lang="nl-NL" sz="1800" dirty="0">
                <a:highlight>
                  <a:srgbClr val="338C7A"/>
                </a:highlight>
              </a:rPr>
              <a:t>Maak 1 of meerdere opdrachten:</a:t>
            </a:r>
            <a:r>
              <a:rPr lang="nl-NL" sz="2800" dirty="0">
                <a:highlight>
                  <a:srgbClr val="338C7A"/>
                </a:highlight>
              </a:rPr>
              <a:t/>
            </a:r>
            <a:br>
              <a:rPr lang="nl-NL" sz="2800" dirty="0">
                <a:highlight>
                  <a:srgbClr val="338C7A"/>
                </a:highlight>
              </a:rPr>
            </a:br>
            <a:endParaRPr lang="nl-NL" sz="2800" dirty="0">
              <a:solidFill>
                <a:srgbClr val="F2F2F2"/>
              </a:solidFill>
              <a:highlight>
                <a:srgbClr val="338C7A"/>
              </a:highlight>
            </a:endParaRPr>
          </a:p>
        </p:txBody>
      </p:sp>
      <p:sp>
        <p:nvSpPr>
          <p:cNvPr id="14" name="Freeform: Shape 13">
            <a:extLst>
              <a:ext uri="{FF2B5EF4-FFF2-40B4-BE49-F238E27FC236}">
                <a16:creationId xmlns:a16="http://schemas.microsoft.com/office/drawing/2014/main" id="{DD136760-57DC-4301-8BEA-B71AD2D139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0982" y="0"/>
            <a:ext cx="6023018"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61082"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18" name="Rectangle 17">
            <a:extLst>
              <a:ext uri="{FF2B5EF4-FFF2-40B4-BE49-F238E27FC236}">
                <a16:creationId xmlns:a16="http://schemas.microsoft.com/office/drawing/2014/main" id="{C99B912D-1E4B-42AF-A2BE-CFEFEC916E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7" name="Tijdelijke aanduiding voor inhoud 3">
            <a:extLst>
              <a:ext uri="{FF2B5EF4-FFF2-40B4-BE49-F238E27FC236}">
                <a16:creationId xmlns:a16="http://schemas.microsoft.com/office/drawing/2014/main" id="{D6534482-4BBB-42A1-BAAE-26C559C0A62D}"/>
              </a:ext>
            </a:extLst>
          </p:cNvPr>
          <p:cNvGraphicFramePr>
            <a:graphicFrameLocks noGrp="1"/>
          </p:cNvGraphicFramePr>
          <p:nvPr>
            <p:ph idx="1"/>
            <p:extLst>
              <p:ext uri="{D42A27DB-BD31-4B8C-83A1-F6EECF244321}">
                <p14:modId xmlns:p14="http://schemas.microsoft.com/office/powerpoint/2010/main" val="904537965"/>
              </p:ext>
            </p:extLst>
          </p:nvPr>
        </p:nvGraphicFramePr>
        <p:xfrm>
          <a:off x="3786187" y="1447800"/>
          <a:ext cx="4872038"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425181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Huiswerk</a:t>
            </a:r>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3" name="Tijdelijke aanduiding voor inhoud 2"/>
          <p:cNvSpPr>
            <a:spLocks noGrp="1"/>
          </p:cNvSpPr>
          <p:nvPr>
            <p:ph idx="1"/>
          </p:nvPr>
        </p:nvSpPr>
        <p:spPr>
          <a:xfrm>
            <a:off x="484710" y="1484784"/>
            <a:ext cx="6711654" cy="4195481"/>
          </a:xfrm>
        </p:spPr>
        <p:txBody>
          <a:bodyPr>
            <a:normAutofit/>
          </a:bodyPr>
          <a:lstStyle/>
          <a:p>
            <a:pPr marL="457200" indent="-457200">
              <a:buAutoNum type="arabicPeriod"/>
            </a:pPr>
            <a:r>
              <a:rPr lang="nl-NL" dirty="0"/>
              <a:t>Persoonlijk leerdoel POP/PAP afmaken/bijstellen</a:t>
            </a:r>
          </a:p>
          <a:p>
            <a:pPr marL="457200" indent="-457200">
              <a:buAutoNum type="arabicPeriod"/>
            </a:pPr>
            <a:r>
              <a:rPr lang="nl-NL" dirty="0" err="1"/>
              <a:t>Bpv</a:t>
            </a:r>
            <a:r>
              <a:rPr lang="nl-NL" dirty="0"/>
              <a:t> opdrachten plannen</a:t>
            </a:r>
          </a:p>
          <a:p>
            <a:pPr marL="457200" indent="-457200">
              <a:buAutoNum type="arabicPeriod"/>
            </a:pPr>
            <a:r>
              <a:rPr lang="nl-NL" dirty="0"/>
              <a:t>Stel voor en overleg met BPV</a:t>
            </a:r>
          </a:p>
          <a:p>
            <a:pPr marL="457200" indent="-457200">
              <a:buAutoNum type="arabicPeriod"/>
            </a:pPr>
            <a:r>
              <a:rPr lang="nl-NL" dirty="0" smtClean="0"/>
              <a:t>Onderzoek </a:t>
            </a:r>
            <a:r>
              <a:rPr lang="nl-NL" dirty="0"/>
              <a:t>regels en protocollen van je </a:t>
            </a:r>
            <a:r>
              <a:rPr lang="nl-NL" dirty="0" err="1"/>
              <a:t>bpv</a:t>
            </a:r>
            <a:endParaRPr lang="nl-NL" dirty="0"/>
          </a:p>
          <a:p>
            <a:pPr marL="457200" indent="-457200">
              <a:buAutoNum type="arabicPeriod"/>
            </a:pPr>
            <a:endParaRPr lang="nl-NL" dirty="0"/>
          </a:p>
        </p:txBody>
      </p:sp>
      <p:pic>
        <p:nvPicPr>
          <p:cNvPr id="5122" name="Picture 2" descr="Afbeeldingsresultaat voor werk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6016" y="3904099"/>
            <a:ext cx="4070375" cy="2543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543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afronding</a:t>
            </a:r>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3" name="Tijdelijke aanduiding voor inhoud 2"/>
          <p:cNvSpPr>
            <a:spLocks noGrp="1"/>
          </p:cNvSpPr>
          <p:nvPr>
            <p:ph idx="1"/>
          </p:nvPr>
        </p:nvSpPr>
        <p:spPr>
          <a:xfrm>
            <a:off x="822445" y="1858543"/>
            <a:ext cx="6711654" cy="4195481"/>
          </a:xfrm>
        </p:spPr>
        <p:txBody>
          <a:bodyPr>
            <a:normAutofit/>
          </a:bodyPr>
          <a:lstStyle/>
          <a:p>
            <a:r>
              <a:rPr lang="nl-NL" dirty="0"/>
              <a:t>Volgende week</a:t>
            </a:r>
          </a:p>
          <a:p>
            <a:pPr marL="0" indent="0">
              <a:buNone/>
            </a:pPr>
            <a:r>
              <a:rPr lang="nl-NL" dirty="0"/>
              <a:t>Toezicht houden tijdens </a:t>
            </a:r>
            <a:r>
              <a:rPr lang="nl-NL" dirty="0" smtClean="0"/>
              <a:t>zelfstandig werken</a:t>
            </a:r>
          </a:p>
          <a:p>
            <a:pPr marL="0" indent="0">
              <a:buNone/>
            </a:pPr>
            <a:endParaRPr lang="nl-NL" dirty="0"/>
          </a:p>
          <a:p>
            <a:pPr marL="0" indent="0">
              <a:buNone/>
            </a:pPr>
            <a:endParaRPr lang="nl-NL" dirty="0" smtClean="0"/>
          </a:p>
          <a:p>
            <a:pPr marL="0" indent="0">
              <a:buNone/>
            </a:pPr>
            <a:r>
              <a:rPr lang="nl-NL" dirty="0" smtClean="0"/>
              <a:t>Hoe vond je </a:t>
            </a:r>
          </a:p>
          <a:p>
            <a:pPr marL="0" indent="0">
              <a:buNone/>
            </a:pPr>
            <a:r>
              <a:rPr lang="nl-NL" dirty="0" smtClean="0"/>
              <a:t>deze les?</a:t>
            </a:r>
            <a:endParaRPr lang="nl-NL" dirty="0"/>
          </a:p>
          <a:p>
            <a:pPr marL="0" indent="0">
              <a:buNone/>
            </a:pPr>
            <a:endParaRPr lang="nl-NL" dirty="0" smtClean="0"/>
          </a:p>
          <a:p>
            <a:pPr marL="0" indent="0">
              <a:buNone/>
            </a:pPr>
            <a:endParaRPr lang="nl-NL" dirty="0"/>
          </a:p>
          <a:p>
            <a:pPr marL="0" indent="0">
              <a:buNone/>
            </a:pPr>
            <a:endParaRPr lang="nl-NL" dirty="0" smtClean="0"/>
          </a:p>
          <a:p>
            <a:pPr marL="0" indent="0">
              <a:buNone/>
            </a:pPr>
            <a:endParaRPr lang="nl-NL" dirty="0"/>
          </a:p>
        </p:txBody>
      </p:sp>
      <p:pic>
        <p:nvPicPr>
          <p:cNvPr id="1026" name="Picture 2" descr="Afbeeldingsresultaat voor duimen beoordel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3104" y="2780928"/>
            <a:ext cx="4286250" cy="318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909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NL" dirty="0"/>
              <a:t>lesdoelen</a:t>
            </a:r>
          </a:p>
        </p:txBody>
      </p:sp>
      <p:sp>
        <p:nvSpPr>
          <p:cNvPr id="2" name="Rechthoek 1"/>
          <p:cNvSpPr/>
          <p:nvPr/>
        </p:nvSpPr>
        <p:spPr>
          <a:xfrm>
            <a:off x="484710" y="1340768"/>
            <a:ext cx="8335762" cy="2308324"/>
          </a:xfrm>
          <a:prstGeom prst="rect">
            <a:avLst/>
          </a:prstGeom>
        </p:spPr>
        <p:txBody>
          <a:bodyPr wrap="square">
            <a:spAutoFit/>
          </a:bodyPr>
          <a:lstStyle/>
          <a:p>
            <a:pPr marL="342900" lvl="0" indent="-342900">
              <a:spcAft>
                <a:spcPts val="0"/>
              </a:spcAft>
              <a:buFont typeface="Verdana" panose="020B0604030504040204" pitchFamily="34" charset="0"/>
              <a:buChar char="-"/>
            </a:pPr>
            <a:r>
              <a:rPr lang="nl-NL" sz="2400" dirty="0"/>
              <a:t>Je weet wat de opdracht ‘toezicht houden </a:t>
            </a:r>
            <a:r>
              <a:rPr lang="nl-NL" sz="2400" dirty="0" smtClean="0"/>
              <a:t>in de klas’ </a:t>
            </a:r>
            <a:r>
              <a:rPr lang="nl-NL" sz="2400" dirty="0"/>
              <a:t>inhoudt</a:t>
            </a:r>
          </a:p>
          <a:p>
            <a:pPr marL="342900" lvl="0" indent="-342900">
              <a:spcAft>
                <a:spcPts val="0"/>
              </a:spcAft>
              <a:buFont typeface="Verdana" panose="020B0604030504040204" pitchFamily="34" charset="0"/>
              <a:buChar char="-"/>
            </a:pPr>
            <a:r>
              <a:rPr lang="nl-NL" sz="2400" dirty="0" smtClean="0"/>
              <a:t>Je beschrijft </a:t>
            </a:r>
            <a:r>
              <a:rPr lang="nl-NL" sz="2400" dirty="0"/>
              <a:t>wat een veilig </a:t>
            </a:r>
            <a:r>
              <a:rPr lang="nl-NL" sz="2400" dirty="0" smtClean="0"/>
              <a:t>pedagogisch klimaat is</a:t>
            </a:r>
          </a:p>
          <a:p>
            <a:pPr marL="342900" lvl="0" indent="-342900">
              <a:spcAft>
                <a:spcPts val="0"/>
              </a:spcAft>
              <a:buFont typeface="Verdana" panose="020B0604030504040204" pitchFamily="34" charset="0"/>
              <a:buChar char="-"/>
            </a:pPr>
            <a:r>
              <a:rPr lang="nl-NL" sz="2400" dirty="0" smtClean="0"/>
              <a:t>Je kunt tips benoemen voor toezicht in de klas</a:t>
            </a:r>
          </a:p>
          <a:p>
            <a:pPr marL="342900" lvl="0" indent="-342900">
              <a:spcAft>
                <a:spcPts val="0"/>
              </a:spcAft>
              <a:buFont typeface="Verdana" panose="020B0604030504040204" pitchFamily="34" charset="0"/>
              <a:buChar char="-"/>
            </a:pPr>
            <a:r>
              <a:rPr lang="nl-NL" sz="2400" dirty="0" smtClean="0"/>
              <a:t>Je kunt beschrijven waarom pauzes belangrijk zijn voor leerlingen</a:t>
            </a:r>
            <a:endParaRPr lang="nl-NL" sz="2400" dirty="0"/>
          </a:p>
        </p:txBody>
      </p:sp>
    </p:spTree>
    <p:extLst>
      <p:ext uri="{BB962C8B-B14F-4D97-AF65-F5344CB8AC3E}">
        <p14:creationId xmlns:p14="http://schemas.microsoft.com/office/powerpoint/2010/main" val="600930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NL" dirty="0"/>
              <a:t>Toetsing en afsluiting</a:t>
            </a:r>
          </a:p>
        </p:txBody>
      </p:sp>
      <p:sp>
        <p:nvSpPr>
          <p:cNvPr id="3" name="Tijdelijke aanduiding voor inhoud 5"/>
          <p:cNvSpPr>
            <a:spLocks noGrp="1"/>
          </p:cNvSpPr>
          <p:nvPr>
            <p:ph idx="1"/>
          </p:nvPr>
        </p:nvSpPr>
        <p:spPr>
          <a:xfrm>
            <a:off x="1043608" y="1772816"/>
            <a:ext cx="7715200" cy="4569371"/>
          </a:xfrm>
        </p:spPr>
        <p:txBody>
          <a:bodyPr>
            <a:normAutofit/>
          </a:bodyPr>
          <a:lstStyle/>
          <a:p>
            <a:endParaRPr lang="nl-NL" dirty="0"/>
          </a:p>
          <a:p>
            <a:pPr marL="0" indent="0">
              <a:buNone/>
            </a:pPr>
            <a:endParaRPr lang="nl-NL" dirty="0"/>
          </a:p>
        </p:txBody>
      </p:sp>
      <p:sp>
        <p:nvSpPr>
          <p:cNvPr id="4" name="Rechthoek 3"/>
          <p:cNvSpPr/>
          <p:nvPr/>
        </p:nvSpPr>
        <p:spPr>
          <a:xfrm>
            <a:off x="466224" y="1556792"/>
            <a:ext cx="8066215" cy="2246769"/>
          </a:xfrm>
          <a:prstGeom prst="rect">
            <a:avLst/>
          </a:prstGeom>
        </p:spPr>
        <p:txBody>
          <a:bodyPr wrap="square">
            <a:spAutoFit/>
          </a:bodyPr>
          <a:lstStyle/>
          <a:p>
            <a:pPr marL="342900" lvl="0" indent="-342900">
              <a:spcAft>
                <a:spcPts val="0"/>
              </a:spcAft>
              <a:buFontTx/>
              <a:buChar char="-"/>
            </a:pPr>
            <a:r>
              <a:rPr lang="nl-NL" sz="2000" dirty="0" smtClean="0"/>
              <a:t>Toezicht </a:t>
            </a:r>
            <a:r>
              <a:rPr lang="nl-NL" sz="2000" dirty="0"/>
              <a:t>houden </a:t>
            </a:r>
          </a:p>
          <a:p>
            <a:pPr lvl="1"/>
            <a:r>
              <a:rPr lang="nl-NL" sz="2000" dirty="0">
                <a:sym typeface="Wingdings" panose="05000000000000000000" pitchFamily="2" charset="2"/>
              </a:rPr>
              <a:t> Buiten de klas</a:t>
            </a:r>
            <a:endParaRPr lang="nl-NL" sz="2000" dirty="0"/>
          </a:p>
          <a:p>
            <a:r>
              <a:rPr lang="nl-NL" sz="2000" dirty="0"/>
              <a:t>	</a:t>
            </a:r>
            <a:r>
              <a:rPr lang="nl-NL" sz="2000" dirty="0">
                <a:sym typeface="Wingdings" panose="05000000000000000000" pitchFamily="2" charset="2"/>
              </a:rPr>
              <a:t></a:t>
            </a:r>
            <a:r>
              <a:rPr lang="nl-NL" sz="2000" dirty="0"/>
              <a:t> In de klas (pauzemomenten)</a:t>
            </a:r>
          </a:p>
          <a:p>
            <a:r>
              <a:rPr lang="nl-NL" sz="2000" dirty="0"/>
              <a:t>	</a:t>
            </a:r>
            <a:r>
              <a:rPr lang="nl-NL" sz="2000" dirty="0">
                <a:sym typeface="Wingdings" panose="05000000000000000000" pitchFamily="2" charset="2"/>
              </a:rPr>
              <a:t> </a:t>
            </a:r>
            <a:r>
              <a:rPr lang="nl-NL" sz="2000" dirty="0"/>
              <a:t>Tijdens samenwerken/zelfstandig werken</a:t>
            </a:r>
          </a:p>
          <a:p>
            <a:pPr lvl="0">
              <a:spcAft>
                <a:spcPts val="0"/>
              </a:spcAft>
            </a:pPr>
            <a:endParaRPr lang="nl-NL" sz="2000" dirty="0"/>
          </a:p>
          <a:p>
            <a:pPr lvl="0">
              <a:spcAft>
                <a:spcPts val="0"/>
              </a:spcAft>
            </a:pPr>
            <a:endParaRPr lang="nl-NL" sz="2000" dirty="0"/>
          </a:p>
          <a:p>
            <a:pPr marL="342900" lvl="0" indent="-342900">
              <a:spcAft>
                <a:spcPts val="0"/>
              </a:spcAft>
              <a:buFont typeface="Symbol" panose="05050102010706020507" pitchFamily="18" charset="2"/>
              <a:buChar char=""/>
            </a:pPr>
            <a:endParaRPr lang="nl-NL" sz="2000" dirty="0"/>
          </a:p>
        </p:txBody>
      </p:sp>
      <p:pic>
        <p:nvPicPr>
          <p:cNvPr id="4098" name="Picture 2" descr="Gerelateerde afbeel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3580425"/>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65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 les </a:t>
            </a:r>
            <a:r>
              <a:rPr lang="nl-NL" dirty="0"/>
              <a:t>2</a:t>
            </a:r>
            <a:endParaRPr lang="nl-NL" dirty="0"/>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4" name="Tijdelijke aanduiding voor inhoud 3"/>
          <p:cNvSpPr>
            <a:spLocks noGrp="1"/>
          </p:cNvSpPr>
          <p:nvPr>
            <p:ph idx="1"/>
          </p:nvPr>
        </p:nvSpPr>
        <p:spPr/>
        <p:txBody>
          <a:bodyPr/>
          <a:lstStyle/>
          <a:p>
            <a:pPr marL="0" indent="0">
              <a:buNone/>
            </a:pPr>
            <a:r>
              <a:rPr lang="nl-NL" dirty="0" smtClean="0"/>
              <a:t>Geef antwoord op vijf vragen van een interviewer over toezicht houden op het schoolplein:</a:t>
            </a:r>
          </a:p>
          <a:p>
            <a:pPr marL="457200" indent="-457200">
              <a:buAutoNum type="arabicPeriod"/>
            </a:pPr>
            <a:r>
              <a:rPr lang="nl-NL" dirty="0" smtClean="0"/>
              <a:t>Hoe ga je om met conflicten?</a:t>
            </a:r>
          </a:p>
          <a:p>
            <a:pPr marL="457200" indent="-457200">
              <a:buAutoNum type="arabicPeriod"/>
            </a:pPr>
            <a:r>
              <a:rPr lang="nl-NL" dirty="0" smtClean="0"/>
              <a:t>Wat is jouw basishouding als je toezicht houdt?</a:t>
            </a:r>
          </a:p>
          <a:p>
            <a:pPr marL="457200" indent="-457200">
              <a:buAutoNum type="arabicPeriod"/>
            </a:pPr>
            <a:r>
              <a:rPr lang="nl-NL" dirty="0" smtClean="0"/>
              <a:t>Hoe zorg je voor een veilig schoolplein?</a:t>
            </a:r>
          </a:p>
          <a:p>
            <a:pPr marL="457200" indent="-457200">
              <a:buAutoNum type="arabicPeriod"/>
            </a:pPr>
            <a:r>
              <a:rPr lang="nl-NL" dirty="0" smtClean="0"/>
              <a:t>Wat zijn voor jou belangrijke waarden en normen in de school?</a:t>
            </a:r>
          </a:p>
          <a:p>
            <a:pPr marL="457200" indent="-457200">
              <a:buAutoNum type="arabicPeriod"/>
            </a:pPr>
            <a:r>
              <a:rPr lang="nl-NL" dirty="0" smtClean="0"/>
              <a:t>Wat doe je als je emoties de overhand nemen?</a:t>
            </a:r>
            <a:endParaRPr lang="nl-NL" dirty="0"/>
          </a:p>
        </p:txBody>
      </p:sp>
    </p:spTree>
    <p:extLst>
      <p:ext uri="{BB962C8B-B14F-4D97-AF65-F5344CB8AC3E}">
        <p14:creationId xmlns:p14="http://schemas.microsoft.com/office/powerpoint/2010/main" val="1752593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Toezicht houden </a:t>
            </a:r>
            <a:r>
              <a:rPr lang="nl-NL" dirty="0" smtClean="0"/>
              <a:t>in de klas (pauzes)</a:t>
            </a:r>
            <a:endParaRPr lang="nl-NL" dirty="0"/>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4" name="Tijdelijke aanduiding voor inhoud 3"/>
          <p:cNvSpPr>
            <a:spLocks noGrp="1"/>
          </p:cNvSpPr>
          <p:nvPr>
            <p:ph idx="1"/>
          </p:nvPr>
        </p:nvSpPr>
        <p:spPr/>
        <p:txBody>
          <a:bodyPr/>
          <a:lstStyle/>
          <a:p>
            <a:r>
              <a:rPr lang="nl-NL" dirty="0" smtClean="0"/>
              <a:t>Bedenk 3 punten waarom een pauze belangrijk is</a:t>
            </a:r>
            <a:endParaRPr lang="nl-NL" dirty="0"/>
          </a:p>
        </p:txBody>
      </p:sp>
    </p:spTree>
    <p:extLst>
      <p:ext uri="{BB962C8B-B14F-4D97-AF65-F5344CB8AC3E}">
        <p14:creationId xmlns:p14="http://schemas.microsoft.com/office/powerpoint/2010/main" val="3436645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BPV </a:t>
            </a:r>
            <a:r>
              <a:rPr lang="nl-NL" dirty="0" smtClean="0"/>
              <a:t>opdracht</a:t>
            </a:r>
            <a:endParaRPr lang="nl-NL" dirty="0"/>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3" name="Tijdelijke aanduiding voor inhoud 2"/>
          <p:cNvGraphicFramePr>
            <a:graphicFrameLocks noGrp="1"/>
          </p:cNvGraphicFramePr>
          <p:nvPr>
            <p:ph idx="1"/>
            <p:extLst>
              <p:ext uri="{D42A27DB-BD31-4B8C-83A1-F6EECF244321}">
                <p14:modId xmlns:p14="http://schemas.microsoft.com/office/powerpoint/2010/main" val="1337654389"/>
              </p:ext>
            </p:extLst>
          </p:nvPr>
        </p:nvGraphicFramePr>
        <p:xfrm>
          <a:off x="251520" y="1700808"/>
          <a:ext cx="8640960" cy="4926547"/>
        </p:xfrm>
        <a:graphic>
          <a:graphicData uri="http://schemas.openxmlformats.org/drawingml/2006/table">
            <a:tbl>
              <a:tblPr firstRow="1" firstCol="1" lastRow="1" lastCol="1" bandRow="1" bandCol="1">
                <a:tableStyleId>{5C22544A-7EE6-4342-B048-85BDC9FD1C3A}</a:tableStyleId>
              </a:tblPr>
              <a:tblGrid>
                <a:gridCol w="1677301">
                  <a:extLst>
                    <a:ext uri="{9D8B030D-6E8A-4147-A177-3AD203B41FA5}">
                      <a16:colId xmlns:a16="http://schemas.microsoft.com/office/drawing/2014/main" val="1173095422"/>
                    </a:ext>
                  </a:extLst>
                </a:gridCol>
                <a:gridCol w="6963659">
                  <a:extLst>
                    <a:ext uri="{9D8B030D-6E8A-4147-A177-3AD203B41FA5}">
                      <a16:colId xmlns:a16="http://schemas.microsoft.com/office/drawing/2014/main" val="1064901524"/>
                    </a:ext>
                  </a:extLst>
                </a:gridCol>
              </a:tblGrid>
              <a:tr h="504056">
                <a:tc gridSpan="2">
                  <a:txBody>
                    <a:bodyPr/>
                    <a:lstStyle/>
                    <a:p>
                      <a:pPr>
                        <a:lnSpc>
                          <a:spcPct val="130000"/>
                        </a:lnSpc>
                        <a:spcAft>
                          <a:spcPts val="0"/>
                        </a:spcAft>
                      </a:pPr>
                      <a:r>
                        <a:rPr lang="nl-NL" sz="1800" spc="30" dirty="0" smtClean="0">
                          <a:effectLst/>
                        </a:rPr>
                        <a:t>OA  </a:t>
                      </a:r>
                      <a:r>
                        <a:rPr lang="nl-NL" sz="1800" spc="30" dirty="0">
                          <a:effectLst/>
                        </a:rPr>
                        <a:t>Toezicht houden </a:t>
                      </a:r>
                      <a:r>
                        <a:rPr lang="nl-NL" sz="1800" spc="30" dirty="0" smtClean="0">
                          <a:effectLst/>
                        </a:rPr>
                        <a:t>in de klas (pauzes)</a:t>
                      </a:r>
                      <a:endParaRPr lang="nl-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nl-NL"/>
                    </a:p>
                  </a:txBody>
                  <a:tcPr/>
                </a:tc>
                <a:extLst>
                  <a:ext uri="{0D108BD9-81ED-4DB2-BD59-A6C34878D82A}">
                    <a16:rowId xmlns:a16="http://schemas.microsoft.com/office/drawing/2014/main" val="1940214179"/>
                  </a:ext>
                </a:extLst>
              </a:tr>
              <a:tr h="2160240">
                <a:tc gridSpan="2">
                  <a:txBody>
                    <a:bodyPr/>
                    <a:lstStyle/>
                    <a:p>
                      <a:pPr>
                        <a:lnSpc>
                          <a:spcPct val="115000"/>
                        </a:lnSpc>
                        <a:spcAft>
                          <a:spcPts val="0"/>
                        </a:spcAft>
                      </a:pPr>
                      <a:r>
                        <a:rPr lang="nl-NL" sz="2000" dirty="0">
                          <a:effectLst/>
                        </a:rPr>
                        <a:t>Op school zijn er allerlei situaties waarin je toezicht houdt. </a:t>
                      </a:r>
                    </a:p>
                    <a:p>
                      <a:pPr>
                        <a:lnSpc>
                          <a:spcPct val="115000"/>
                        </a:lnSpc>
                        <a:spcAft>
                          <a:spcPts val="0"/>
                        </a:spcAft>
                      </a:pPr>
                      <a:r>
                        <a:rPr lang="nl-NL" sz="2000" dirty="0">
                          <a:effectLst/>
                        </a:rPr>
                        <a:t>Soms moet je even kort de klas overnemen. </a:t>
                      </a:r>
                    </a:p>
                    <a:p>
                      <a:pPr>
                        <a:lnSpc>
                          <a:spcPct val="115000"/>
                        </a:lnSpc>
                        <a:spcAft>
                          <a:spcPts val="0"/>
                        </a:spcAft>
                      </a:pPr>
                      <a:r>
                        <a:rPr lang="nl-NL" sz="2000" dirty="0">
                          <a:effectLst/>
                        </a:rPr>
                        <a:t>Hierbij voer je de regels van de school uit. </a:t>
                      </a:r>
                    </a:p>
                    <a:p>
                      <a:pPr marL="342900" indent="-342900">
                        <a:lnSpc>
                          <a:spcPct val="115000"/>
                        </a:lnSpc>
                        <a:spcAft>
                          <a:spcPts val="0"/>
                        </a:spcAft>
                        <a:buFont typeface="Arial" panose="020B0604020202020204" pitchFamily="34" charset="0"/>
                        <a:buChar char="•"/>
                      </a:pPr>
                      <a:r>
                        <a:rPr lang="nl-NL" sz="2000" dirty="0">
                          <a:effectLst/>
                        </a:rPr>
                        <a:t>Je toont overwicht en je grijpt waar nodig in.</a:t>
                      </a:r>
                    </a:p>
                    <a:p>
                      <a:pPr marL="342900" indent="-342900">
                        <a:lnSpc>
                          <a:spcPct val="115000"/>
                        </a:lnSpc>
                        <a:spcAft>
                          <a:spcPts val="0"/>
                        </a:spcAft>
                        <a:buFont typeface="Arial" panose="020B0604020202020204" pitchFamily="34" charset="0"/>
                        <a:buChar char="•"/>
                      </a:pPr>
                      <a:r>
                        <a:rPr lang="nl-NL" sz="2000" dirty="0">
                          <a:effectLst/>
                        </a:rPr>
                        <a:t>Je stelt je hierbij proactief op en zorgt ervoor dat je de regels en protocollen voor deze situatie kent. </a:t>
                      </a:r>
                      <a:endParaRPr lang="nl-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nl-NL"/>
                    </a:p>
                  </a:txBody>
                  <a:tcPr/>
                </a:tc>
                <a:extLst>
                  <a:ext uri="{0D108BD9-81ED-4DB2-BD59-A6C34878D82A}">
                    <a16:rowId xmlns:a16="http://schemas.microsoft.com/office/drawing/2014/main" val="798501828"/>
                  </a:ext>
                </a:extLst>
              </a:tr>
              <a:tr h="545761">
                <a:tc>
                  <a:txBody>
                    <a:bodyPr/>
                    <a:lstStyle/>
                    <a:p>
                      <a:pPr>
                        <a:lnSpc>
                          <a:spcPct val="115000"/>
                        </a:lnSpc>
                        <a:spcAft>
                          <a:spcPts val="0"/>
                        </a:spcAft>
                      </a:pPr>
                      <a:r>
                        <a:rPr lang="nl-NL" sz="1800" dirty="0">
                          <a:effectLst/>
                        </a:rPr>
                        <a:t>Opdracht 4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lvl="0" indent="0">
                        <a:lnSpc>
                          <a:spcPct val="130000"/>
                        </a:lnSpc>
                        <a:spcAft>
                          <a:spcPts val="1000"/>
                        </a:spcAft>
                        <a:buFont typeface="+mj-lt"/>
                        <a:buNone/>
                      </a:pPr>
                      <a:r>
                        <a:rPr lang="nl-NL" sz="1800" spc="30" dirty="0">
                          <a:effectLst/>
                        </a:rPr>
                        <a:t>Toezicht houden op het plein de school plaats</a:t>
                      </a:r>
                    </a:p>
                    <a:p>
                      <a:pPr marL="285750" lvl="0" indent="-285750">
                        <a:lnSpc>
                          <a:spcPct val="130000"/>
                        </a:lnSpc>
                        <a:spcAft>
                          <a:spcPts val="1000"/>
                        </a:spcAft>
                        <a:buFontTx/>
                        <a:buChar char="-"/>
                      </a:pPr>
                      <a:r>
                        <a:rPr lang="nl-NL" sz="1800" spc="30" dirty="0">
                          <a:effectLst/>
                          <a:latin typeface="Calibri" panose="020F0502020204030204" pitchFamily="34" charset="0"/>
                          <a:ea typeface="Calibri" panose="020F0502020204030204" pitchFamily="34" charset="0"/>
                          <a:cs typeface="Times New Roman" panose="02020603050405020304" pitchFamily="18" charset="0"/>
                        </a:rPr>
                        <a:t>Observeer</a:t>
                      </a:r>
                    </a:p>
                    <a:p>
                      <a:pPr marL="285750" lvl="0" indent="-285750">
                        <a:lnSpc>
                          <a:spcPct val="130000"/>
                        </a:lnSpc>
                        <a:spcAft>
                          <a:spcPts val="1000"/>
                        </a:spcAft>
                        <a:buFontTx/>
                        <a:buChar char="-"/>
                      </a:pPr>
                      <a:r>
                        <a:rPr lang="nl-NL" sz="1800" spc="30" dirty="0">
                          <a:effectLst/>
                          <a:latin typeface="Calibri" panose="020F0502020204030204" pitchFamily="34" charset="0"/>
                          <a:ea typeface="Calibri" panose="020F0502020204030204" pitchFamily="34" charset="0"/>
                          <a:cs typeface="Times New Roman" panose="02020603050405020304" pitchFamily="18" charset="0"/>
                        </a:rPr>
                        <a:t>Onderzoek</a:t>
                      </a:r>
                    </a:p>
                    <a:p>
                      <a:pPr marL="285750" lvl="0" indent="-285750">
                        <a:lnSpc>
                          <a:spcPct val="130000"/>
                        </a:lnSpc>
                        <a:spcAft>
                          <a:spcPts val="1000"/>
                        </a:spcAft>
                        <a:buFontTx/>
                        <a:buChar char="-"/>
                      </a:pPr>
                      <a:r>
                        <a:rPr lang="nl-NL" sz="1800" spc="30" dirty="0">
                          <a:effectLst/>
                          <a:latin typeface="Calibri" panose="020F0502020204030204" pitchFamily="34" charset="0"/>
                          <a:ea typeface="Calibri" panose="020F0502020204030204" pitchFamily="34" charset="0"/>
                          <a:cs typeface="Times New Roman" panose="02020603050405020304" pitchFamily="18" charset="0"/>
                        </a:rPr>
                        <a:t>Voer uit</a:t>
                      </a:r>
                    </a:p>
                    <a:p>
                      <a:pPr marL="285750" lvl="0" indent="-285750">
                        <a:lnSpc>
                          <a:spcPct val="130000"/>
                        </a:lnSpc>
                        <a:spcAft>
                          <a:spcPts val="1000"/>
                        </a:spcAft>
                        <a:buFontTx/>
                        <a:buChar char="-"/>
                      </a:pPr>
                      <a:r>
                        <a:rPr lang="nl-NL" sz="1800" spc="30" dirty="0">
                          <a:effectLst/>
                          <a:latin typeface="Calibri" panose="020F0502020204030204" pitchFamily="34" charset="0"/>
                          <a:ea typeface="Calibri" panose="020F0502020204030204" pitchFamily="34" charset="0"/>
                          <a:cs typeface="Times New Roman" panose="02020603050405020304" pitchFamily="18" charset="0"/>
                        </a:rPr>
                        <a:t>reflecteer</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79795370"/>
                  </a:ext>
                </a:extLst>
              </a:tr>
            </a:tbl>
          </a:graphicData>
        </a:graphic>
      </p:graphicFrame>
    </p:spTree>
    <p:extLst>
      <p:ext uri="{BB962C8B-B14F-4D97-AF65-F5344CB8AC3E}">
        <p14:creationId xmlns:p14="http://schemas.microsoft.com/office/powerpoint/2010/main" val="3334999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BPV </a:t>
            </a:r>
            <a:r>
              <a:rPr lang="nl-NL" dirty="0" smtClean="0"/>
              <a:t>opdracht</a:t>
            </a:r>
            <a:endParaRPr lang="nl-NL" dirty="0"/>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7" name="Tabel 6">
            <a:extLst>
              <a:ext uri="{FF2B5EF4-FFF2-40B4-BE49-F238E27FC236}">
                <a16:creationId xmlns:a16="http://schemas.microsoft.com/office/drawing/2014/main" id="{C9306EC4-B48C-4F60-9AA8-37B1CBD2E1E3}"/>
              </a:ext>
            </a:extLst>
          </p:cNvPr>
          <p:cNvGraphicFramePr>
            <a:graphicFrameLocks noGrp="1"/>
          </p:cNvGraphicFramePr>
          <p:nvPr>
            <p:extLst>
              <p:ext uri="{D42A27DB-BD31-4B8C-83A1-F6EECF244321}">
                <p14:modId xmlns:p14="http://schemas.microsoft.com/office/powerpoint/2010/main" val="584842820"/>
              </p:ext>
            </p:extLst>
          </p:nvPr>
        </p:nvGraphicFramePr>
        <p:xfrm>
          <a:off x="484101" y="2204865"/>
          <a:ext cx="7904323" cy="3600399"/>
        </p:xfrm>
        <a:graphic>
          <a:graphicData uri="http://schemas.openxmlformats.org/drawingml/2006/table">
            <a:tbl>
              <a:tblPr firstRow="1" firstCol="1" lastRow="1" lastCol="1" bandRow="1" bandCol="1">
                <a:tableStyleId>{5C22544A-7EE6-4342-B048-85BDC9FD1C3A}</a:tableStyleId>
              </a:tblPr>
              <a:tblGrid>
                <a:gridCol w="7904323">
                  <a:extLst>
                    <a:ext uri="{9D8B030D-6E8A-4147-A177-3AD203B41FA5}">
                      <a16:colId xmlns:a16="http://schemas.microsoft.com/office/drawing/2014/main" val="1422883003"/>
                    </a:ext>
                  </a:extLst>
                </a:gridCol>
              </a:tblGrid>
              <a:tr h="3600399">
                <a:tc>
                  <a:txBody>
                    <a:bodyPr/>
                    <a:lstStyle/>
                    <a:p>
                      <a:pPr marL="285750" indent="-285750">
                        <a:lnSpc>
                          <a:spcPct val="130000"/>
                        </a:lnSpc>
                        <a:spcAft>
                          <a:spcPts val="0"/>
                        </a:spcAft>
                        <a:buFont typeface="Arial" panose="020B0604020202020204" pitchFamily="34" charset="0"/>
                        <a:buChar char="•"/>
                      </a:pPr>
                      <a:r>
                        <a:rPr lang="nl-NL" sz="1800" dirty="0">
                          <a:effectLst/>
                          <a:latin typeface="Calibri" panose="020F0502020204030204" pitchFamily="34" charset="0"/>
                          <a:ea typeface="Times New Roman" panose="02020603050405020304" pitchFamily="18" charset="0"/>
                          <a:cs typeface="Calibri" panose="020F0502020204030204" pitchFamily="34" charset="0"/>
                        </a:rPr>
                        <a:t>Observeer het gedrag van de leerkracht bij het toezicht houden in  situatie B</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30000"/>
                        </a:lnSpc>
                        <a:spcAft>
                          <a:spcPts val="0"/>
                        </a:spcAft>
                        <a:buFont typeface="Arial" panose="020B0604020202020204" pitchFamily="34" charset="0"/>
                        <a:buChar char="•"/>
                      </a:pPr>
                      <a:r>
                        <a:rPr lang="nl-NL" sz="1800" dirty="0">
                          <a:effectLst/>
                          <a:latin typeface="Calibri" panose="020F0502020204030204" pitchFamily="34" charset="0"/>
                          <a:ea typeface="Times New Roman" panose="02020603050405020304" pitchFamily="18" charset="0"/>
                          <a:cs typeface="Calibri" panose="020F0502020204030204" pitchFamily="34" charset="0"/>
                        </a:rPr>
                        <a:t>Onderzoek wat  de regels en protocollen voor de </a:t>
                      </a:r>
                      <a:r>
                        <a:rPr lang="nl-NL" sz="1800" dirty="0" smtClean="0">
                          <a:effectLst/>
                          <a:latin typeface="Calibri" panose="020F0502020204030204" pitchFamily="34" charset="0"/>
                          <a:ea typeface="Times New Roman" panose="02020603050405020304" pitchFamily="18" charset="0"/>
                          <a:cs typeface="Calibri" panose="020F0502020204030204" pitchFamily="34" charset="0"/>
                        </a:rPr>
                        <a:t>pauzemomenten zijn.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30000"/>
                        </a:lnSpc>
                        <a:spcAft>
                          <a:spcPts val="0"/>
                        </a:spcAft>
                        <a:buFont typeface="Arial" panose="020B0604020202020204" pitchFamily="34" charset="0"/>
                        <a:buChar char="•"/>
                      </a:pPr>
                      <a:r>
                        <a:rPr lang="nl-NL" sz="1800" spc="40" dirty="0">
                          <a:effectLst/>
                          <a:latin typeface="Calibri" panose="020F0502020204030204" pitchFamily="34" charset="0"/>
                          <a:ea typeface="Times New Roman" panose="02020603050405020304" pitchFamily="18" charset="0"/>
                          <a:cs typeface="Times New Roman" panose="02020603050405020304" pitchFamily="18" charset="0"/>
                        </a:rPr>
                        <a:t>Onderzoek wat de waarden en normen van de school tijdens de pauzemomenten zijn</a:t>
                      </a:r>
                      <a:endParaRPr lang="nl-NL" sz="1100" spc="3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285750" indent="-285750">
                        <a:lnSpc>
                          <a:spcPct val="130000"/>
                        </a:lnSpc>
                        <a:spcAft>
                          <a:spcPts val="0"/>
                        </a:spcAft>
                        <a:buFont typeface="Arial" panose="020B0604020202020204" pitchFamily="34" charset="0"/>
                        <a:buChar char="•"/>
                      </a:pPr>
                      <a:r>
                        <a:rPr lang="nl-NL" sz="1800" spc="40" dirty="0">
                          <a:effectLst/>
                          <a:latin typeface="Calibri" panose="020F0502020204030204" pitchFamily="34" charset="0"/>
                          <a:ea typeface="Times New Roman" panose="02020603050405020304" pitchFamily="18" charset="0"/>
                          <a:cs typeface="Times New Roman" panose="02020603050405020304" pitchFamily="18" charset="0"/>
                        </a:rPr>
                        <a:t>Bedenk welke situaties zich voor kunnen doen en hoe je in dat geval wilt handelen.</a:t>
                      </a:r>
                      <a:endParaRPr lang="nl-NL" sz="1100" spc="3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285750" indent="-285750">
                        <a:lnSpc>
                          <a:spcPct val="130000"/>
                        </a:lnSpc>
                        <a:spcAft>
                          <a:spcPts val="0"/>
                        </a:spcAft>
                        <a:buFont typeface="Arial" panose="020B0604020202020204" pitchFamily="34" charset="0"/>
                        <a:buChar char="•"/>
                      </a:pPr>
                      <a:r>
                        <a:rPr lang="nl-NL" sz="1800" spc="40" dirty="0">
                          <a:effectLst/>
                          <a:latin typeface="Calibri" panose="020F0502020204030204" pitchFamily="34" charset="0"/>
                          <a:ea typeface="Times New Roman" panose="02020603050405020304" pitchFamily="18" charset="0"/>
                          <a:cs typeface="Calibri" panose="020F0502020204030204" pitchFamily="34" charset="0"/>
                        </a:rPr>
                        <a:t>M</a:t>
                      </a:r>
                      <a:r>
                        <a:rPr lang="nl-NL" sz="1800" dirty="0">
                          <a:effectLst/>
                          <a:latin typeface="Calibri" panose="020F0502020204030204" pitchFamily="34" charset="0"/>
                          <a:ea typeface="Times New Roman" panose="02020603050405020304" pitchFamily="18" charset="0"/>
                          <a:cs typeface="Calibri" panose="020F0502020204030204" pitchFamily="34" charset="0"/>
                        </a:rPr>
                        <a:t>aak een lijstje van acties die ondernomen kunnen worden om bij te dragen aan een beter toezicht.</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30000"/>
                        </a:lnSpc>
                        <a:spcAft>
                          <a:spcPts val="0"/>
                        </a:spcAft>
                        <a:buFont typeface="Arial" panose="020B0604020202020204" pitchFamily="34" charset="0"/>
                        <a:buChar char="•"/>
                      </a:pPr>
                      <a:r>
                        <a:rPr lang="nl-NL" sz="1800" spc="40" dirty="0">
                          <a:effectLst/>
                          <a:latin typeface="Calibri" panose="020F0502020204030204" pitchFamily="34" charset="0"/>
                          <a:ea typeface="Times New Roman" panose="02020603050405020304" pitchFamily="18" charset="0"/>
                          <a:cs typeface="Calibri" panose="020F0502020204030204" pitchFamily="34" charset="0"/>
                        </a:rPr>
                        <a:t>Denk vooraf na over bijvoorbeeld een passende opstelling van de tafels en stoelen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1"/>
                    </a:solidFill>
                  </a:tcPr>
                </a:tc>
                <a:extLst>
                  <a:ext uri="{0D108BD9-81ED-4DB2-BD59-A6C34878D82A}">
                    <a16:rowId xmlns:a16="http://schemas.microsoft.com/office/drawing/2014/main" val="1531673806"/>
                  </a:ext>
                </a:extLst>
              </a:tr>
            </a:tbl>
          </a:graphicData>
        </a:graphic>
      </p:graphicFrame>
    </p:spTree>
    <p:extLst>
      <p:ext uri="{BB962C8B-B14F-4D97-AF65-F5344CB8AC3E}">
        <p14:creationId xmlns:p14="http://schemas.microsoft.com/office/powerpoint/2010/main" val="198562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BPV </a:t>
            </a:r>
            <a:r>
              <a:rPr lang="nl-NL" dirty="0" smtClean="0"/>
              <a:t>opdracht</a:t>
            </a:r>
            <a:endParaRPr lang="nl-NL" dirty="0"/>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7" name="Tabel 6">
            <a:extLst>
              <a:ext uri="{FF2B5EF4-FFF2-40B4-BE49-F238E27FC236}">
                <a16:creationId xmlns:a16="http://schemas.microsoft.com/office/drawing/2014/main" id="{C9306EC4-B48C-4F60-9AA8-37B1CBD2E1E3}"/>
              </a:ext>
            </a:extLst>
          </p:cNvPr>
          <p:cNvGraphicFramePr>
            <a:graphicFrameLocks noGrp="1"/>
          </p:cNvGraphicFramePr>
          <p:nvPr>
            <p:extLst>
              <p:ext uri="{D42A27DB-BD31-4B8C-83A1-F6EECF244321}">
                <p14:modId xmlns:p14="http://schemas.microsoft.com/office/powerpoint/2010/main" val="2848148030"/>
              </p:ext>
            </p:extLst>
          </p:nvPr>
        </p:nvGraphicFramePr>
        <p:xfrm>
          <a:off x="251520" y="1484784"/>
          <a:ext cx="8136904" cy="4920498"/>
        </p:xfrm>
        <a:graphic>
          <a:graphicData uri="http://schemas.openxmlformats.org/drawingml/2006/table">
            <a:tbl>
              <a:tblPr firstRow="1" firstCol="1" lastRow="1" lastCol="1" bandRow="1" bandCol="1">
                <a:tableStyleId>{5C22544A-7EE6-4342-B048-85BDC9FD1C3A}</a:tableStyleId>
              </a:tblPr>
              <a:tblGrid>
                <a:gridCol w="8136904">
                  <a:extLst>
                    <a:ext uri="{9D8B030D-6E8A-4147-A177-3AD203B41FA5}">
                      <a16:colId xmlns:a16="http://schemas.microsoft.com/office/drawing/2014/main" val="1422883003"/>
                    </a:ext>
                  </a:extLst>
                </a:gridCol>
              </a:tblGrid>
              <a:tr h="338187">
                <a:tc>
                  <a:txBody>
                    <a:bodyPr/>
                    <a:lstStyle/>
                    <a:p>
                      <a:pPr>
                        <a:lnSpc>
                          <a:spcPct val="130000"/>
                        </a:lnSpc>
                        <a:spcAft>
                          <a:spcPts val="0"/>
                        </a:spcAft>
                      </a:pPr>
                      <a:r>
                        <a:rPr lang="nl-NL" sz="1600" dirty="0">
                          <a:effectLst/>
                        </a:rPr>
                        <a:t>Uitvoeren</a:t>
                      </a: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045" marR="63045" marT="0" marB="0" anchor="ctr"/>
                </a:tc>
                <a:extLst>
                  <a:ext uri="{0D108BD9-81ED-4DB2-BD59-A6C34878D82A}">
                    <a16:rowId xmlns:a16="http://schemas.microsoft.com/office/drawing/2014/main" val="1525227824"/>
                  </a:ext>
                </a:extLst>
              </a:tr>
              <a:tr h="4582311">
                <a:tc>
                  <a:txBody>
                    <a:bodyPr/>
                    <a:lstStyle/>
                    <a:p>
                      <a:pPr>
                        <a:lnSpc>
                          <a:spcPct val="130000"/>
                        </a:lnSpc>
                        <a:spcAft>
                          <a:spcPts val="0"/>
                        </a:spcAft>
                      </a:pPr>
                      <a:r>
                        <a:rPr lang="nl-NL" sz="1600" dirty="0">
                          <a:effectLst/>
                        </a:rPr>
                        <a:t>Treedt zelfstandig op in situatie </a:t>
                      </a:r>
                      <a:r>
                        <a:rPr lang="nl-NL" sz="1600" dirty="0" smtClean="0">
                          <a:effectLst/>
                        </a:rPr>
                        <a:t>B</a:t>
                      </a:r>
                      <a:endParaRPr lang="nl-NL" sz="1600" dirty="0">
                        <a:effectLst/>
                      </a:endParaRPr>
                    </a:p>
                    <a:p>
                      <a:pPr>
                        <a:lnSpc>
                          <a:spcPct val="130000"/>
                        </a:lnSpc>
                        <a:spcAft>
                          <a:spcPts val="0"/>
                        </a:spcAft>
                      </a:pPr>
                      <a:endParaRPr lang="nl-NL" sz="1600" dirty="0">
                        <a:effectLst/>
                      </a:endParaRPr>
                    </a:p>
                    <a:p>
                      <a:pPr>
                        <a:lnSpc>
                          <a:spcPct val="130000"/>
                        </a:lnSpc>
                        <a:spcAft>
                          <a:spcPts val="0"/>
                        </a:spcAft>
                      </a:pPr>
                      <a:r>
                        <a:rPr lang="nl-NL" sz="1600" dirty="0">
                          <a:effectLst/>
                        </a:rPr>
                        <a:t>Besteed hierbij aandacht aan:</a:t>
                      </a:r>
                    </a:p>
                    <a:p>
                      <a:pPr marL="342900" lvl="0" indent="-342900">
                        <a:lnSpc>
                          <a:spcPct val="130000"/>
                        </a:lnSpc>
                        <a:spcAft>
                          <a:spcPts val="0"/>
                        </a:spcAft>
                        <a:buFont typeface="Symbol" panose="05050102010706020507" pitchFamily="18" charset="2"/>
                        <a:buChar char=""/>
                      </a:pPr>
                      <a:r>
                        <a:rPr lang="nl-NL" sz="1600" dirty="0">
                          <a:effectLst/>
                        </a:rPr>
                        <a:t>Proactief handelen</a:t>
                      </a:r>
                    </a:p>
                    <a:p>
                      <a:pPr marL="342900" lvl="0" indent="-342900">
                        <a:lnSpc>
                          <a:spcPct val="130000"/>
                        </a:lnSpc>
                        <a:spcAft>
                          <a:spcPts val="0"/>
                        </a:spcAft>
                        <a:buFont typeface="Symbol" panose="05050102010706020507" pitchFamily="18" charset="2"/>
                        <a:buChar char=""/>
                      </a:pPr>
                      <a:r>
                        <a:rPr lang="nl-NL" sz="1600" dirty="0">
                          <a:effectLst/>
                        </a:rPr>
                        <a:t>Overwicht tonen</a:t>
                      </a:r>
                    </a:p>
                    <a:p>
                      <a:pPr marL="342900" lvl="0" indent="-342900">
                        <a:lnSpc>
                          <a:spcPct val="130000"/>
                        </a:lnSpc>
                        <a:spcAft>
                          <a:spcPts val="0"/>
                        </a:spcAft>
                        <a:buFont typeface="Symbol" panose="05050102010706020507" pitchFamily="18" charset="2"/>
                        <a:buChar char=""/>
                      </a:pPr>
                      <a:r>
                        <a:rPr lang="nl-NL" sz="1600" dirty="0">
                          <a:effectLst/>
                        </a:rPr>
                        <a:t>Op positieve wijze aanspreken van leerlingen</a:t>
                      </a:r>
                    </a:p>
                    <a:p>
                      <a:pPr marL="342900" lvl="0" indent="-342900">
                        <a:lnSpc>
                          <a:spcPct val="130000"/>
                        </a:lnSpc>
                        <a:spcAft>
                          <a:spcPts val="0"/>
                        </a:spcAft>
                        <a:buFont typeface="Symbol" panose="05050102010706020507" pitchFamily="18" charset="2"/>
                        <a:buChar char=""/>
                      </a:pPr>
                      <a:r>
                        <a:rPr lang="nl-NL" sz="1600" dirty="0">
                          <a:effectLst/>
                        </a:rPr>
                        <a:t>Rechtvaardig handelen</a:t>
                      </a:r>
                    </a:p>
                    <a:p>
                      <a:pPr marL="342900" lvl="0" indent="-342900">
                        <a:lnSpc>
                          <a:spcPct val="130000"/>
                        </a:lnSpc>
                        <a:spcAft>
                          <a:spcPts val="0"/>
                        </a:spcAft>
                        <a:buFont typeface="Symbol" panose="05050102010706020507" pitchFamily="18" charset="2"/>
                        <a:buChar char=""/>
                      </a:pPr>
                      <a:r>
                        <a:rPr lang="nl-NL" sz="1600" dirty="0">
                          <a:effectLst/>
                        </a:rPr>
                        <a:t>Consequent normen en waarden van de school toepassen</a:t>
                      </a:r>
                    </a:p>
                    <a:p>
                      <a:pPr marL="342900" lvl="0" indent="-342900">
                        <a:lnSpc>
                          <a:spcPct val="130000"/>
                        </a:lnSpc>
                        <a:spcAft>
                          <a:spcPts val="0"/>
                        </a:spcAft>
                        <a:buFont typeface="Symbol" panose="05050102010706020507" pitchFamily="18" charset="2"/>
                        <a:buChar char=""/>
                      </a:pPr>
                      <a:r>
                        <a:rPr lang="nl-NL" sz="1600" dirty="0">
                          <a:effectLst/>
                        </a:rPr>
                        <a:t>Zelfvertrouwen en rust uitstralen</a:t>
                      </a:r>
                    </a:p>
                    <a:p>
                      <a:pPr marL="342900" lvl="0" indent="-342900">
                        <a:lnSpc>
                          <a:spcPct val="130000"/>
                        </a:lnSpc>
                        <a:spcAft>
                          <a:spcPts val="1000"/>
                        </a:spcAft>
                        <a:buFont typeface="Symbol" panose="05050102010706020507" pitchFamily="18" charset="2"/>
                        <a:buChar char=""/>
                      </a:pPr>
                      <a:r>
                        <a:rPr lang="nl-NL" sz="1600" dirty="0">
                          <a:effectLst/>
                        </a:rPr>
                        <a:t>Functioneel omgaan met verschillen in achtergrond en cultuur</a:t>
                      </a: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30000"/>
                        </a:lnSpc>
                        <a:spcAft>
                          <a:spcPts val="0"/>
                        </a:spcAft>
                      </a:pPr>
                      <a:r>
                        <a:rPr lang="nl-NL" sz="1600" dirty="0">
                          <a:effectLst/>
                        </a:rPr>
                        <a:t>Schrijf een reflectieverslag over de situatie volgens de STRAK-methode waarin je aangeeft wat je makkelijk en moeilijk afging. Geef daarbij een toelichting.</a:t>
                      </a:r>
                    </a:p>
                    <a:p>
                      <a:pPr>
                        <a:lnSpc>
                          <a:spcPct val="130000"/>
                        </a:lnSpc>
                        <a:spcAft>
                          <a:spcPts val="0"/>
                        </a:spcAft>
                      </a:pP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30000"/>
                        </a:lnSpc>
                        <a:spcAft>
                          <a:spcPts val="0"/>
                        </a:spcAft>
                      </a:pPr>
                      <a:r>
                        <a:rPr lang="nl-NL" sz="1600" dirty="0">
                          <a:effectLst/>
                        </a:rPr>
                        <a:t>Bespreek je reflectieverslag met je BPV-begeleider</a:t>
                      </a: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045" marR="63045" marT="0" marB="0" anchor="ctr"/>
                </a:tc>
                <a:extLst>
                  <a:ext uri="{0D108BD9-81ED-4DB2-BD59-A6C34878D82A}">
                    <a16:rowId xmlns:a16="http://schemas.microsoft.com/office/drawing/2014/main" val="2642823294"/>
                  </a:ext>
                </a:extLst>
              </a:tr>
            </a:tbl>
          </a:graphicData>
        </a:graphic>
      </p:graphicFrame>
    </p:spTree>
    <p:extLst>
      <p:ext uri="{BB962C8B-B14F-4D97-AF65-F5344CB8AC3E}">
        <p14:creationId xmlns:p14="http://schemas.microsoft.com/office/powerpoint/2010/main" val="2982864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E78424C-6FD0-41F8-9CAA-5DC19C4235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482891" y="1447800"/>
            <a:ext cx="2331469" cy="4572000"/>
          </a:xfrm>
        </p:spPr>
        <p:txBody>
          <a:bodyPr anchor="ctr">
            <a:normAutofit/>
          </a:bodyPr>
          <a:lstStyle/>
          <a:p>
            <a:r>
              <a:rPr lang="nl-NL" sz="2000" dirty="0" smtClean="0">
                <a:solidFill>
                  <a:srgbClr val="F2F2F2"/>
                </a:solidFill>
              </a:rPr>
              <a:t>Pauzemoment</a:t>
            </a:r>
            <a:r>
              <a:rPr lang="nl-NL" sz="2800" dirty="0" smtClean="0">
                <a:solidFill>
                  <a:srgbClr val="F2F2F2"/>
                </a:solidFill>
              </a:rPr>
              <a:t> voorbeeld</a:t>
            </a:r>
            <a:endParaRPr lang="nl-NL" sz="2800" dirty="0">
              <a:solidFill>
                <a:srgbClr val="FF0000"/>
              </a:solidFill>
              <a:highlight>
                <a:srgbClr val="338C7A"/>
              </a:highlight>
            </a:endParaRPr>
          </a:p>
        </p:txBody>
      </p:sp>
      <p:sp>
        <p:nvSpPr>
          <p:cNvPr id="14" name="Freeform: Shape 13">
            <a:extLst>
              <a:ext uri="{FF2B5EF4-FFF2-40B4-BE49-F238E27FC236}">
                <a16:creationId xmlns:a16="http://schemas.microsoft.com/office/drawing/2014/main" id="{DD136760-57DC-4301-8BEA-B71AD2D139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0982" y="0"/>
            <a:ext cx="6023018"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61082"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18" name="Rectangle 17">
            <a:extLst>
              <a:ext uri="{FF2B5EF4-FFF2-40B4-BE49-F238E27FC236}">
                <a16:creationId xmlns:a16="http://schemas.microsoft.com/office/drawing/2014/main" id="{C99B912D-1E4B-42AF-A2BE-CFEFEC916E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3" name="Tijdelijke aanduiding voor inhoud 2"/>
          <p:cNvSpPr>
            <a:spLocks noGrp="1"/>
          </p:cNvSpPr>
          <p:nvPr>
            <p:ph idx="1"/>
          </p:nvPr>
        </p:nvSpPr>
        <p:spPr>
          <a:xfrm>
            <a:off x="3687307" y="2052925"/>
            <a:ext cx="4655401" cy="4195481"/>
          </a:xfrm>
        </p:spPr>
        <p:txBody>
          <a:bodyPr/>
          <a:lstStyle/>
          <a:p>
            <a:r>
              <a:rPr lang="nl-NL" b="1" dirty="0" err="1" smtClean="0"/>
              <a:t>Akwasi</a:t>
            </a:r>
            <a:endParaRPr lang="nl-NL" b="1" dirty="0" smtClean="0"/>
          </a:p>
          <a:p>
            <a:endParaRPr lang="nl-NL" b="1" dirty="0"/>
          </a:p>
          <a:p>
            <a:r>
              <a:rPr lang="nl-NL" dirty="0">
                <a:hlinkClick r:id="rId3"/>
              </a:rPr>
              <a:t>https://www.youtube.com/watch?v=2qXr1i-_I2k</a:t>
            </a:r>
            <a:endParaRPr lang="nl-NL" b="1" dirty="0"/>
          </a:p>
        </p:txBody>
      </p:sp>
    </p:spTree>
    <p:extLst>
      <p:ext uri="{BB962C8B-B14F-4D97-AF65-F5344CB8AC3E}">
        <p14:creationId xmlns:p14="http://schemas.microsoft.com/office/powerpoint/2010/main" val="1185419254"/>
      </p:ext>
    </p:extLst>
  </p:cSld>
  <p:clrMapOvr>
    <a:overrideClrMapping bg1="lt1" tx1="dk1" bg2="lt2" tx2="dk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e77d8d865424ee8f76a8a9a7c4974aa98d675a"/>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781B86A0F9304B9129DFE2B80E32BD" ma:contentTypeVersion="12" ma:contentTypeDescription="Create a new document." ma:contentTypeScope="" ma:versionID="5642de78b9ee92951c6dbef3095d9ddd">
  <xsd:schema xmlns:xsd="http://www.w3.org/2001/XMLSchema" xmlns:xs="http://www.w3.org/2001/XMLSchema" xmlns:p="http://schemas.microsoft.com/office/2006/metadata/properties" xmlns:ns3="baa8c48b-5f73-4068-bac6-831706ff2add" xmlns:ns4="ae88b579-0995-42e4-96ef-e06a7a57ddf9" targetNamespace="http://schemas.microsoft.com/office/2006/metadata/properties" ma:root="true" ma:fieldsID="c47a68b63eb6d3bc4d0d8af452b6b7b4" ns3:_="" ns4:_="">
    <xsd:import namespace="baa8c48b-5f73-4068-bac6-831706ff2add"/>
    <xsd:import namespace="ae88b579-0995-42e4-96ef-e06a7a57ddf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8c48b-5f73-4068-bac6-831706ff2a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88b579-0995-42e4-96ef-e06a7a57ddf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3AB8AA-436A-4A3D-A734-9B6FE22D5D0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ae88b579-0995-42e4-96ef-e06a7a57ddf9"/>
    <ds:schemaRef ds:uri="http://purl.org/dc/terms/"/>
    <ds:schemaRef ds:uri="http://schemas.openxmlformats.org/package/2006/metadata/core-properties"/>
    <ds:schemaRef ds:uri="baa8c48b-5f73-4068-bac6-831706ff2add"/>
    <ds:schemaRef ds:uri="http://www.w3.org/XML/1998/namespace"/>
    <ds:schemaRef ds:uri="http://purl.org/dc/dcmitype/"/>
  </ds:schemaRefs>
</ds:datastoreItem>
</file>

<file path=customXml/itemProps2.xml><?xml version="1.0" encoding="utf-8"?>
<ds:datastoreItem xmlns:ds="http://schemas.openxmlformats.org/officeDocument/2006/customXml" ds:itemID="{78393C48-B6F3-4376-B94F-7E8D21BC4B28}">
  <ds:schemaRefs>
    <ds:schemaRef ds:uri="http://schemas.microsoft.com/sharepoint/v3/contenttype/forms"/>
  </ds:schemaRefs>
</ds:datastoreItem>
</file>

<file path=customXml/itemProps3.xml><?xml version="1.0" encoding="utf-8"?>
<ds:datastoreItem xmlns:ds="http://schemas.openxmlformats.org/officeDocument/2006/customXml" ds:itemID="{6FBEF077-D86A-4406-B0A4-EF315C0914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a8c48b-5f73-4068-bac6-831706ff2add"/>
    <ds:schemaRef ds:uri="ae88b579-0995-42e4-96ef-e06a7a57dd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TotalTime>
  <Words>1492</Words>
  <Application>Microsoft Office PowerPoint</Application>
  <PresentationFormat>Diavoorstelling (4:3)</PresentationFormat>
  <Paragraphs>145</Paragraphs>
  <Slides>14</Slides>
  <Notes>14</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14</vt:i4>
      </vt:variant>
    </vt:vector>
  </HeadingPairs>
  <TitlesOfParts>
    <vt:vector size="24" baseType="lpstr">
      <vt:lpstr>Arial</vt:lpstr>
      <vt:lpstr>Calibri</vt:lpstr>
      <vt:lpstr>Century Gothic</vt:lpstr>
      <vt:lpstr>Courier New</vt:lpstr>
      <vt:lpstr>Symbol</vt:lpstr>
      <vt:lpstr>Times New Roman</vt:lpstr>
      <vt:lpstr>Verdana</vt:lpstr>
      <vt:lpstr>Wingdings</vt:lpstr>
      <vt:lpstr>Wingdings 3</vt:lpstr>
      <vt:lpstr>Ion</vt:lpstr>
      <vt:lpstr>PowerPoint-presentatie</vt:lpstr>
      <vt:lpstr>lesdoelen</vt:lpstr>
      <vt:lpstr>Toetsing en afsluiting</vt:lpstr>
      <vt:lpstr>Terugblik les 2</vt:lpstr>
      <vt:lpstr>Toezicht houden in de klas (pauzes)</vt:lpstr>
      <vt:lpstr>BPV opdracht</vt:lpstr>
      <vt:lpstr>BPV opdracht</vt:lpstr>
      <vt:lpstr>BPV opdracht</vt:lpstr>
      <vt:lpstr>Pauzemoment voorbeeld</vt:lpstr>
      <vt:lpstr>Toezicht houden</vt:lpstr>
      <vt:lpstr>Toezicht houden tijdens de pauzes in de klas  Werk in groepjes van 4</vt:lpstr>
      <vt:lpstr>Toezicht houden op het schoolplein  Maak 1 of meerdere opdrachten: </vt:lpstr>
      <vt:lpstr>Huiswerk</vt:lpstr>
      <vt:lpstr>afronding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Liane Sterrenburg</dc:creator>
  <cp:lastModifiedBy>Liane Sterrenburg</cp:lastModifiedBy>
  <cp:revision>6</cp:revision>
  <dcterms:created xsi:type="dcterms:W3CDTF">2019-11-24T17:12:25Z</dcterms:created>
  <dcterms:modified xsi:type="dcterms:W3CDTF">2021-09-13T09:14:24Z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0x01010051781B86A0F9304B9129DFE2B80E32BD</vt:lpwstr>
  </property>
</Properties>
</file>