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4"/>
  </p:sldMasterIdLst>
  <p:notesMasterIdLst>
    <p:notesMasterId r:id="rId20"/>
  </p:notesMasterIdLst>
  <p:sldIdLst>
    <p:sldId id="284" r:id="rId5"/>
    <p:sldId id="327" r:id="rId6"/>
    <p:sldId id="350" r:id="rId7"/>
    <p:sldId id="322" r:id="rId8"/>
    <p:sldId id="340" r:id="rId9"/>
    <p:sldId id="343" r:id="rId10"/>
    <p:sldId id="342" r:id="rId11"/>
    <p:sldId id="345" r:id="rId12"/>
    <p:sldId id="346" r:id="rId13"/>
    <p:sldId id="347" r:id="rId14"/>
    <p:sldId id="348" r:id="rId15"/>
    <p:sldId id="349" r:id="rId16"/>
    <p:sldId id="344" r:id="rId17"/>
    <p:sldId id="338" r:id="rId18"/>
    <p:sldId id="339" r:id="rId19"/>
  </p:sldIdLst>
  <p:sldSz cx="9144000" cy="6858000" type="screen4x3"/>
  <p:notesSz cx="6797675" cy="9926638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C7A"/>
    <a:srgbClr val="8FCEA5"/>
    <a:srgbClr val="95D4EA"/>
    <a:srgbClr val="00B29C"/>
    <a:srgbClr val="00A590"/>
    <a:srgbClr val="39BBA0"/>
    <a:srgbClr val="58AA85"/>
    <a:srgbClr val="00BFE0"/>
    <a:srgbClr val="81D3EB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734B1-7B49-4F77-92AD-F459BAA9E21C}" v="47" dt="2019-11-24T17:12:38.087"/>
    <p1510:client id="{51D0C786-8548-62CD-A6DB-ABD16D41D468}" v="3" dt="2021-09-10T14:30:45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5766" autoAdjust="0"/>
  </p:normalViewPr>
  <p:slideViewPr>
    <p:cSldViewPr showGuides="1">
      <p:cViewPr varScale="1">
        <p:scale>
          <a:sx n="75" d="100"/>
          <a:sy n="75" d="100"/>
        </p:scale>
        <p:origin x="155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stgebruiker" userId="S::urn:spo:anon#597f10e0bbb6293facce6d1bcf3fde091528b928e8b7cc00cdf13b4caf703fef::" providerId="AD" clId="Web-{51D0C786-8548-62CD-A6DB-ABD16D41D468}"/>
    <pc:docChg chg="modSld">
      <pc:chgData name="Gastgebruiker" userId="S::urn:spo:anon#597f10e0bbb6293facce6d1bcf3fde091528b928e8b7cc00cdf13b4caf703fef::" providerId="AD" clId="Web-{51D0C786-8548-62CD-A6DB-ABD16D41D468}" dt="2021-09-10T14:30:41.791" v="1" actId="20577"/>
      <pc:docMkLst>
        <pc:docMk/>
      </pc:docMkLst>
      <pc:sldChg chg="modSp">
        <pc:chgData name="Gastgebruiker" userId="S::urn:spo:anon#597f10e0bbb6293facce6d1bcf3fde091528b928e8b7cc00cdf13b4caf703fef::" providerId="AD" clId="Web-{51D0C786-8548-62CD-A6DB-ABD16D41D468}" dt="2021-09-10T14:30:41.791" v="1" actId="20577"/>
        <pc:sldMkLst>
          <pc:docMk/>
          <pc:sldMk cId="2982864850" sldId="346"/>
        </pc:sldMkLst>
        <pc:spChg chg="mod">
          <ac:chgData name="Gastgebruiker" userId="S::urn:spo:anon#597f10e0bbb6293facce6d1bcf3fde091528b928e8b7cc00cdf13b4caf703fef::" providerId="AD" clId="Web-{51D0C786-8548-62CD-A6DB-ABD16D41D468}" dt="2021-09-10T14:30:41.791" v="1" actId="20577"/>
          <ac:spMkLst>
            <pc:docMk/>
            <pc:sldMk cId="2982864850" sldId="346"/>
            <ac:spMk id="2" creationId="{00000000-0000-0000-0000-000000000000}"/>
          </ac:spMkLst>
        </pc:spChg>
      </pc:sldChg>
    </pc:docChg>
  </pc:docChgLst>
  <pc:docChgLst>
    <pc:chgData name="Liane Sterrenburg" userId="d1bef802-c91e-4218-b9fa-7ba68a388c33" providerId="ADAL" clId="{157A5AF4-C3C3-4292-920B-C6938DF5C2EC}"/>
    <pc:docChg chg="custSel modSld">
      <pc:chgData name="Liane Sterrenburg" userId="d1bef802-c91e-4218-b9fa-7ba68a388c33" providerId="ADAL" clId="{157A5AF4-C3C3-4292-920B-C6938DF5C2EC}" dt="2019-11-24T17:29:02.610" v="353" actId="20577"/>
      <pc:docMkLst>
        <pc:docMk/>
      </pc:docMkLst>
      <pc:sldChg chg="modSp">
        <pc:chgData name="Liane Sterrenburg" userId="d1bef802-c91e-4218-b9fa-7ba68a388c33" providerId="ADAL" clId="{157A5AF4-C3C3-4292-920B-C6938DF5C2EC}" dt="2019-11-24T17:29:02.610" v="353" actId="20577"/>
        <pc:sldMkLst>
          <pc:docMk/>
          <pc:sldMk cId="3151547708" sldId="325"/>
        </pc:sldMkLst>
        <pc:spChg chg="mod">
          <ac:chgData name="Liane Sterrenburg" userId="d1bef802-c91e-4218-b9fa-7ba68a388c33" providerId="ADAL" clId="{157A5AF4-C3C3-4292-920B-C6938DF5C2EC}" dt="2019-11-24T17:29:02.610" v="353" actId="20577"/>
          <ac:spMkLst>
            <pc:docMk/>
            <pc:sldMk cId="3151547708" sldId="325"/>
            <ac:spMk id="5" creationId="{00000000-0000-0000-0000-000000000000}"/>
          </ac:spMkLst>
        </pc:spChg>
      </pc:sldChg>
      <pc:sldChg chg="modSp">
        <pc:chgData name="Liane Sterrenburg" userId="d1bef802-c91e-4218-b9fa-7ba68a388c33" providerId="ADAL" clId="{157A5AF4-C3C3-4292-920B-C6938DF5C2EC}" dt="2019-11-24T17:28:13.684" v="290" actId="20577"/>
        <pc:sldMkLst>
          <pc:docMk/>
          <pc:sldMk cId="600930082" sldId="327"/>
        </pc:sldMkLst>
        <pc:spChg chg="mod">
          <ac:chgData name="Liane Sterrenburg" userId="d1bef802-c91e-4218-b9fa-7ba68a388c33" providerId="ADAL" clId="{157A5AF4-C3C3-4292-920B-C6938DF5C2EC}" dt="2019-11-24T17:28:13.684" v="290" actId="20577"/>
          <ac:spMkLst>
            <pc:docMk/>
            <pc:sldMk cId="600930082" sldId="327"/>
            <ac:spMk id="2" creationId="{00000000-0000-0000-0000-000000000000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0.png"/><Relationship Id="rId1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0.png"/><Relationship Id="rId1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551B33-12C0-4177-A080-35EADDDFAF7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7B6A744-1977-452E-82D6-8F028408B9FD}">
      <dgm:prSet/>
      <dgm:spPr/>
      <dgm:t>
        <a:bodyPr/>
        <a:lstStyle/>
        <a:p>
          <a:r>
            <a:rPr lang="nl-NL"/>
            <a:t>Onderzoek en beschrijf wat een Anti-pestprotocol is</a:t>
          </a:r>
          <a:endParaRPr lang="en-US"/>
        </a:p>
      </dgm:t>
    </dgm:pt>
    <dgm:pt modelId="{C7894D27-40D0-4494-81C4-6F4C54180506}" type="parTrans" cxnId="{92F41B78-4DEA-4653-A011-2B4215FB4878}">
      <dgm:prSet/>
      <dgm:spPr/>
      <dgm:t>
        <a:bodyPr/>
        <a:lstStyle/>
        <a:p>
          <a:endParaRPr lang="en-US"/>
        </a:p>
      </dgm:t>
    </dgm:pt>
    <dgm:pt modelId="{3485839B-E32E-40C6-8636-79020DF0B1E7}" type="sibTrans" cxnId="{92F41B78-4DEA-4653-A011-2B4215FB4878}">
      <dgm:prSet/>
      <dgm:spPr/>
      <dgm:t>
        <a:bodyPr/>
        <a:lstStyle/>
        <a:p>
          <a:endParaRPr lang="en-US"/>
        </a:p>
      </dgm:t>
    </dgm:pt>
    <dgm:pt modelId="{530F3D56-BCC0-4042-AA2F-6F4A0E058429}">
      <dgm:prSet/>
      <dgm:spPr/>
      <dgm:t>
        <a:bodyPr/>
        <a:lstStyle/>
        <a:p>
          <a:r>
            <a:rPr lang="nl-NL"/>
            <a:t>Onderzoek en beschrijf wat een schoolveiligheidsplan is</a:t>
          </a:r>
          <a:endParaRPr lang="en-US"/>
        </a:p>
      </dgm:t>
    </dgm:pt>
    <dgm:pt modelId="{1F6C2071-8B2D-4E7E-AACC-F7692AFFD528}" type="parTrans" cxnId="{B1E2420D-EE9D-4E81-B612-AC5AD6318DAD}">
      <dgm:prSet/>
      <dgm:spPr/>
      <dgm:t>
        <a:bodyPr/>
        <a:lstStyle/>
        <a:p>
          <a:endParaRPr lang="en-US"/>
        </a:p>
      </dgm:t>
    </dgm:pt>
    <dgm:pt modelId="{7D5076AA-0FB0-424A-8926-C697A1B90377}" type="sibTrans" cxnId="{B1E2420D-EE9D-4E81-B612-AC5AD6318DAD}">
      <dgm:prSet/>
      <dgm:spPr/>
      <dgm:t>
        <a:bodyPr/>
        <a:lstStyle/>
        <a:p>
          <a:endParaRPr lang="en-US"/>
        </a:p>
      </dgm:t>
    </dgm:pt>
    <dgm:pt modelId="{4E968401-5834-40E4-A5E9-7AC0D2E6D245}">
      <dgm:prSet/>
      <dgm:spPr/>
      <dgm:t>
        <a:bodyPr/>
        <a:lstStyle/>
        <a:p>
          <a:r>
            <a:rPr lang="nl-NL"/>
            <a:t>Onderzoek en beschrijf wat de meldcode-meldplicht is</a:t>
          </a:r>
          <a:endParaRPr lang="en-US"/>
        </a:p>
      </dgm:t>
    </dgm:pt>
    <dgm:pt modelId="{FD22EE1E-27D6-4C60-A931-5F929335034A}" type="parTrans" cxnId="{871BE9FD-9717-4AF8-A50C-9FCEC2D5E650}">
      <dgm:prSet/>
      <dgm:spPr/>
      <dgm:t>
        <a:bodyPr/>
        <a:lstStyle/>
        <a:p>
          <a:endParaRPr lang="en-US"/>
        </a:p>
      </dgm:t>
    </dgm:pt>
    <dgm:pt modelId="{B1E35D7E-56B6-429A-8C01-7C6C401B47FA}" type="sibTrans" cxnId="{871BE9FD-9717-4AF8-A50C-9FCEC2D5E650}">
      <dgm:prSet/>
      <dgm:spPr/>
      <dgm:t>
        <a:bodyPr/>
        <a:lstStyle/>
        <a:p>
          <a:endParaRPr lang="en-US"/>
        </a:p>
      </dgm:t>
    </dgm:pt>
    <dgm:pt modelId="{9E929218-81F0-42E9-8293-B46D8CEF3F69}">
      <dgm:prSet/>
      <dgm:spPr/>
      <dgm:t>
        <a:bodyPr/>
        <a:lstStyle/>
        <a:p>
          <a:r>
            <a:rPr lang="nl-NL"/>
            <a:t>Onderzoek en beschrijf de regels en protocollen van jouw bpv over toezicht houden</a:t>
          </a:r>
          <a:endParaRPr lang="en-US"/>
        </a:p>
      </dgm:t>
    </dgm:pt>
    <dgm:pt modelId="{EC37D3D7-121D-4476-8DE5-87A13441BF92}" type="parTrans" cxnId="{67C2FA7F-5DA9-45AA-8F2F-A9362314BD1F}">
      <dgm:prSet/>
      <dgm:spPr/>
      <dgm:t>
        <a:bodyPr/>
        <a:lstStyle/>
        <a:p>
          <a:endParaRPr lang="en-US"/>
        </a:p>
      </dgm:t>
    </dgm:pt>
    <dgm:pt modelId="{878F9955-A826-4D5E-8F9D-72CB2E59EE09}" type="sibTrans" cxnId="{67C2FA7F-5DA9-45AA-8F2F-A9362314BD1F}">
      <dgm:prSet/>
      <dgm:spPr/>
      <dgm:t>
        <a:bodyPr/>
        <a:lstStyle/>
        <a:p>
          <a:endParaRPr lang="en-US"/>
        </a:p>
      </dgm:t>
    </dgm:pt>
    <dgm:pt modelId="{87EBEA0B-0B59-42D0-A5EA-9F83289F890B}">
      <dgm:prSet/>
      <dgm:spPr/>
      <dgm:t>
        <a:bodyPr/>
        <a:lstStyle/>
        <a:p>
          <a:r>
            <a:rPr lang="nl-NL"/>
            <a:t>Oefen met de 5 g’s bij een eigen situatie</a:t>
          </a:r>
          <a:endParaRPr lang="en-US"/>
        </a:p>
      </dgm:t>
    </dgm:pt>
    <dgm:pt modelId="{B4A8307F-BD2F-4869-9C6E-D25D94B86591}" type="parTrans" cxnId="{5A867D83-59B1-44B9-AB41-BAFE2378415F}">
      <dgm:prSet/>
      <dgm:spPr/>
      <dgm:t>
        <a:bodyPr/>
        <a:lstStyle/>
        <a:p>
          <a:endParaRPr lang="en-US"/>
        </a:p>
      </dgm:t>
    </dgm:pt>
    <dgm:pt modelId="{705D8C58-2E4E-44C2-A848-BAE625AE0E9B}" type="sibTrans" cxnId="{5A867D83-59B1-44B9-AB41-BAFE2378415F}">
      <dgm:prSet/>
      <dgm:spPr/>
      <dgm:t>
        <a:bodyPr/>
        <a:lstStyle/>
        <a:p>
          <a:endParaRPr lang="en-US"/>
        </a:p>
      </dgm:t>
    </dgm:pt>
    <dgm:pt modelId="{1EEC7F46-B3C1-4799-8A8F-CED1A39B4B1D}">
      <dgm:prSet/>
      <dgm:spPr/>
      <dgm:t>
        <a:bodyPr/>
        <a:lstStyle/>
        <a:p>
          <a:r>
            <a:rPr lang="nl-NL"/>
            <a:t>Bedenk welke verbeterpunten er voor jouw BPV zijn</a:t>
          </a:r>
          <a:endParaRPr lang="en-US"/>
        </a:p>
      </dgm:t>
    </dgm:pt>
    <dgm:pt modelId="{97E763AD-CD3E-47C8-B720-C83931CEB14E}" type="parTrans" cxnId="{465FCFA7-4DD9-4DCE-8AE2-52458E50D849}">
      <dgm:prSet/>
      <dgm:spPr/>
      <dgm:t>
        <a:bodyPr/>
        <a:lstStyle/>
        <a:p>
          <a:endParaRPr lang="en-US"/>
        </a:p>
      </dgm:t>
    </dgm:pt>
    <dgm:pt modelId="{F1BB9CC2-BD81-4DF8-910A-7A156D704CEA}" type="sibTrans" cxnId="{465FCFA7-4DD9-4DCE-8AE2-52458E50D849}">
      <dgm:prSet/>
      <dgm:spPr/>
      <dgm:t>
        <a:bodyPr/>
        <a:lstStyle/>
        <a:p>
          <a:endParaRPr lang="en-US"/>
        </a:p>
      </dgm:t>
    </dgm:pt>
    <dgm:pt modelId="{9AFE688C-41C1-4511-B17B-A368DC3E08D7}">
      <dgm:prSet/>
      <dgm:spPr/>
      <dgm:t>
        <a:bodyPr/>
        <a:lstStyle/>
        <a:p>
          <a:r>
            <a:rPr lang="nl-NL"/>
            <a:t>Maak een spiekbriefje voor jouw eigen uitvoering</a:t>
          </a:r>
          <a:endParaRPr lang="en-US"/>
        </a:p>
      </dgm:t>
    </dgm:pt>
    <dgm:pt modelId="{57362E29-7528-4FBA-AB9F-AF659BE87BA1}" type="parTrans" cxnId="{5F401AB5-15EB-4073-AC3A-38D89862DB6F}">
      <dgm:prSet/>
      <dgm:spPr/>
      <dgm:t>
        <a:bodyPr/>
        <a:lstStyle/>
        <a:p>
          <a:endParaRPr lang="en-US"/>
        </a:p>
      </dgm:t>
    </dgm:pt>
    <dgm:pt modelId="{419C9FC8-3425-477E-A79E-A5A9AF69E5D9}" type="sibTrans" cxnId="{5F401AB5-15EB-4073-AC3A-38D89862DB6F}">
      <dgm:prSet/>
      <dgm:spPr/>
      <dgm:t>
        <a:bodyPr/>
        <a:lstStyle/>
        <a:p>
          <a:endParaRPr lang="en-US"/>
        </a:p>
      </dgm:t>
    </dgm:pt>
    <dgm:pt modelId="{6A9BFF12-AFDD-4DD1-85E7-178E2F788B65}" type="pres">
      <dgm:prSet presAssocID="{E5551B33-12C0-4177-A080-35EADDDFAF7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3FE26D1-0580-4835-8EF0-DE274DAEBFFD}" type="pres">
      <dgm:prSet presAssocID="{C7B6A744-1977-452E-82D6-8F028408B9FD}" presName="compNode" presStyleCnt="0"/>
      <dgm:spPr/>
    </dgm:pt>
    <dgm:pt modelId="{0CAE9AA2-CA46-496D-A9DB-EA9B7501E469}" type="pres">
      <dgm:prSet presAssocID="{C7B6A744-1977-452E-82D6-8F028408B9FD}" presName="bgRect" presStyleLbl="bgShp" presStyleIdx="0" presStyleCnt="7"/>
      <dgm:spPr/>
    </dgm:pt>
    <dgm:pt modelId="{4F2D7C92-4D8E-472B-81D6-6ECFEAF44B3B}" type="pres">
      <dgm:prSet presAssocID="{C7B6A744-1977-452E-82D6-8F028408B9FD}" presName="iconRect" presStyleLbl="node1" presStyleIdx="0" presStyleCnt="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E1BF3C3A-B132-4171-948E-DD1D8549AAC0}" type="pres">
      <dgm:prSet presAssocID="{C7B6A744-1977-452E-82D6-8F028408B9FD}" presName="spaceRect" presStyleCnt="0"/>
      <dgm:spPr/>
    </dgm:pt>
    <dgm:pt modelId="{C290AF46-4DE6-4BBF-82F7-4680F5DA2B0D}" type="pres">
      <dgm:prSet presAssocID="{C7B6A744-1977-452E-82D6-8F028408B9FD}" presName="parTx" presStyleLbl="revTx" presStyleIdx="0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B2368AB3-2636-4BDB-A9A2-8214ED415CDE}" type="pres">
      <dgm:prSet presAssocID="{3485839B-E32E-40C6-8636-79020DF0B1E7}" presName="sibTrans" presStyleCnt="0"/>
      <dgm:spPr/>
    </dgm:pt>
    <dgm:pt modelId="{99110CBA-D0F2-498D-B835-84896AD1FB1B}" type="pres">
      <dgm:prSet presAssocID="{530F3D56-BCC0-4042-AA2F-6F4A0E058429}" presName="compNode" presStyleCnt="0"/>
      <dgm:spPr/>
    </dgm:pt>
    <dgm:pt modelId="{46EB5BE7-8D6E-4016-AC16-AC4E260FBDB4}" type="pres">
      <dgm:prSet presAssocID="{530F3D56-BCC0-4042-AA2F-6F4A0E058429}" presName="bgRect" presStyleLbl="bgShp" presStyleIdx="1" presStyleCnt="7"/>
      <dgm:spPr/>
    </dgm:pt>
    <dgm:pt modelId="{F8FC906F-59DB-4696-B51D-B8DEED1D2664}" type="pres">
      <dgm:prSet presAssocID="{530F3D56-BCC0-4042-AA2F-6F4A0E058429}" presName="iconRect" presStyleLbl="node1" presStyleIdx="1" presStyleCnt="7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5AA1F47C-BA40-41D1-AA51-A4394DEBADC8}" type="pres">
      <dgm:prSet presAssocID="{530F3D56-BCC0-4042-AA2F-6F4A0E058429}" presName="spaceRect" presStyleCnt="0"/>
      <dgm:spPr/>
    </dgm:pt>
    <dgm:pt modelId="{2D256281-198B-42E9-A4DA-E6E5FBA06887}" type="pres">
      <dgm:prSet presAssocID="{530F3D56-BCC0-4042-AA2F-6F4A0E058429}" presName="parTx" presStyleLbl="revTx" presStyleIdx="1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BE12745F-57F6-4EBB-8900-90934B7BC7C4}" type="pres">
      <dgm:prSet presAssocID="{7D5076AA-0FB0-424A-8926-C697A1B90377}" presName="sibTrans" presStyleCnt="0"/>
      <dgm:spPr/>
    </dgm:pt>
    <dgm:pt modelId="{42BC22D7-A165-4939-B458-D7581F470CF7}" type="pres">
      <dgm:prSet presAssocID="{4E968401-5834-40E4-A5E9-7AC0D2E6D245}" presName="compNode" presStyleCnt="0"/>
      <dgm:spPr/>
    </dgm:pt>
    <dgm:pt modelId="{A67B3600-9CED-4F4E-B7E6-6794AB50A241}" type="pres">
      <dgm:prSet presAssocID="{4E968401-5834-40E4-A5E9-7AC0D2E6D245}" presName="bgRect" presStyleLbl="bgShp" presStyleIdx="2" presStyleCnt="7"/>
      <dgm:spPr/>
    </dgm:pt>
    <dgm:pt modelId="{B644E9AC-602E-4757-8437-75ABF88FEC58}" type="pres">
      <dgm:prSet presAssocID="{4E968401-5834-40E4-A5E9-7AC0D2E6D245}" presName="iconRect" presStyleLbl="node1" presStyleIdx="2" presStyleCnt="7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F986EB95-D1F9-4651-9F28-2E15F56C33F1}" type="pres">
      <dgm:prSet presAssocID="{4E968401-5834-40E4-A5E9-7AC0D2E6D245}" presName="spaceRect" presStyleCnt="0"/>
      <dgm:spPr/>
    </dgm:pt>
    <dgm:pt modelId="{8ABC812A-0F6A-416F-9070-7A5C694251F9}" type="pres">
      <dgm:prSet presAssocID="{4E968401-5834-40E4-A5E9-7AC0D2E6D245}" presName="parTx" presStyleLbl="revTx" presStyleIdx="2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2FD32C32-D47D-455B-8CF1-B2AB635BD990}" type="pres">
      <dgm:prSet presAssocID="{B1E35D7E-56B6-429A-8C01-7C6C401B47FA}" presName="sibTrans" presStyleCnt="0"/>
      <dgm:spPr/>
    </dgm:pt>
    <dgm:pt modelId="{F8CEFC7F-F2BF-434A-96EC-2DD3844BD43A}" type="pres">
      <dgm:prSet presAssocID="{9E929218-81F0-42E9-8293-B46D8CEF3F69}" presName="compNode" presStyleCnt="0"/>
      <dgm:spPr/>
    </dgm:pt>
    <dgm:pt modelId="{BE915639-0ABE-4341-A358-56569014A768}" type="pres">
      <dgm:prSet presAssocID="{9E929218-81F0-42E9-8293-B46D8CEF3F69}" presName="bgRect" presStyleLbl="bgShp" presStyleIdx="3" presStyleCnt="7"/>
      <dgm:spPr/>
    </dgm:pt>
    <dgm:pt modelId="{D505E520-72CB-4202-AAD6-DF47B80480B6}" type="pres">
      <dgm:prSet presAssocID="{9E929218-81F0-42E9-8293-B46D8CEF3F69}" presName="iconRect" presStyleLbl="node1" presStyleIdx="3" presStyleCnt="7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tective"/>
        </a:ext>
      </dgm:extLst>
    </dgm:pt>
    <dgm:pt modelId="{2DD18CC8-5CA6-4DCF-89F6-F26CCCF3E498}" type="pres">
      <dgm:prSet presAssocID="{9E929218-81F0-42E9-8293-B46D8CEF3F69}" presName="spaceRect" presStyleCnt="0"/>
      <dgm:spPr/>
    </dgm:pt>
    <dgm:pt modelId="{64C6475A-5F53-4D17-8AAA-9757F56C5D21}" type="pres">
      <dgm:prSet presAssocID="{9E929218-81F0-42E9-8293-B46D8CEF3F69}" presName="parTx" presStyleLbl="revTx" presStyleIdx="3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23912841-DA86-4836-B367-5F3235EC7E11}" type="pres">
      <dgm:prSet presAssocID="{878F9955-A826-4D5E-8F9D-72CB2E59EE09}" presName="sibTrans" presStyleCnt="0"/>
      <dgm:spPr/>
    </dgm:pt>
    <dgm:pt modelId="{CA82D0CD-A75C-46D0-848D-3F884756ADD8}" type="pres">
      <dgm:prSet presAssocID="{87EBEA0B-0B59-42D0-A5EA-9F83289F890B}" presName="compNode" presStyleCnt="0"/>
      <dgm:spPr/>
    </dgm:pt>
    <dgm:pt modelId="{FBBFDD16-70AF-43FC-B2FC-E86F479468DD}" type="pres">
      <dgm:prSet presAssocID="{87EBEA0B-0B59-42D0-A5EA-9F83289F890B}" presName="bgRect" presStyleLbl="bgShp" presStyleIdx="4" presStyleCnt="7"/>
      <dgm:spPr/>
    </dgm:pt>
    <dgm:pt modelId="{8D2A117D-73C9-43AC-8BA2-1BF26560B550}" type="pres">
      <dgm:prSet presAssocID="{87EBEA0B-0B59-42D0-A5EA-9F83289F890B}" presName="iconRect" presStyleLbl="node1" presStyleIdx="4" presStyleCnt="7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2D34ACF-4604-4E6D-B71F-CE1820ED391D}" type="pres">
      <dgm:prSet presAssocID="{87EBEA0B-0B59-42D0-A5EA-9F83289F890B}" presName="spaceRect" presStyleCnt="0"/>
      <dgm:spPr/>
    </dgm:pt>
    <dgm:pt modelId="{DBC80A56-5E87-402A-88C6-3AA5A4512386}" type="pres">
      <dgm:prSet presAssocID="{87EBEA0B-0B59-42D0-A5EA-9F83289F890B}" presName="parTx" presStyleLbl="revTx" presStyleIdx="4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07AAC0AE-BFA4-4D95-87F9-826E70EBAAC2}" type="pres">
      <dgm:prSet presAssocID="{705D8C58-2E4E-44C2-A848-BAE625AE0E9B}" presName="sibTrans" presStyleCnt="0"/>
      <dgm:spPr/>
    </dgm:pt>
    <dgm:pt modelId="{63825722-24DF-442C-9063-B6A02C24BBC6}" type="pres">
      <dgm:prSet presAssocID="{1EEC7F46-B3C1-4799-8A8F-CED1A39B4B1D}" presName="compNode" presStyleCnt="0"/>
      <dgm:spPr/>
    </dgm:pt>
    <dgm:pt modelId="{7F3A696F-DE96-47A9-9DC5-E1F47E859E2F}" type="pres">
      <dgm:prSet presAssocID="{1EEC7F46-B3C1-4799-8A8F-CED1A39B4B1D}" presName="bgRect" presStyleLbl="bgShp" presStyleIdx="5" presStyleCnt="7"/>
      <dgm:spPr/>
    </dgm:pt>
    <dgm:pt modelId="{228C3D2A-064F-4239-8746-61F9895332B1}" type="pres">
      <dgm:prSet presAssocID="{1EEC7F46-B3C1-4799-8A8F-CED1A39B4B1D}" presName="iconRect" presStyleLbl="node1" presStyleIdx="5" presStyleCnt="7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26973A98-6278-40FF-A187-5E47EABF7CD0}" type="pres">
      <dgm:prSet presAssocID="{1EEC7F46-B3C1-4799-8A8F-CED1A39B4B1D}" presName="spaceRect" presStyleCnt="0"/>
      <dgm:spPr/>
    </dgm:pt>
    <dgm:pt modelId="{A7A43588-C846-4604-B011-9F09C813D5C9}" type="pres">
      <dgm:prSet presAssocID="{1EEC7F46-B3C1-4799-8A8F-CED1A39B4B1D}" presName="parTx" presStyleLbl="revTx" presStyleIdx="5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D7CBE18F-F80A-4A60-A91C-7CCC8D07E1E0}" type="pres">
      <dgm:prSet presAssocID="{F1BB9CC2-BD81-4DF8-910A-7A156D704CEA}" presName="sibTrans" presStyleCnt="0"/>
      <dgm:spPr/>
    </dgm:pt>
    <dgm:pt modelId="{33235AEE-5028-4AE6-B1B8-5C805DE368A5}" type="pres">
      <dgm:prSet presAssocID="{9AFE688C-41C1-4511-B17B-A368DC3E08D7}" presName="compNode" presStyleCnt="0"/>
      <dgm:spPr/>
    </dgm:pt>
    <dgm:pt modelId="{4794B1E5-A147-4DC0-B86C-52B40078C129}" type="pres">
      <dgm:prSet presAssocID="{9AFE688C-41C1-4511-B17B-A368DC3E08D7}" presName="bgRect" presStyleLbl="bgShp" presStyleIdx="6" presStyleCnt="7"/>
      <dgm:spPr/>
    </dgm:pt>
    <dgm:pt modelId="{64892CD6-A4AA-4F60-9AF6-CF05D49E6FB8}" type="pres">
      <dgm:prSet presAssocID="{9AFE688C-41C1-4511-B17B-A368DC3E08D7}" presName="iconRect" presStyleLbl="node1" presStyleIdx="6" presStyleCnt="7"/>
      <dgm:spPr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ze"/>
        </a:ext>
      </dgm:extLst>
    </dgm:pt>
    <dgm:pt modelId="{D4E4C4EA-8423-4630-801C-1DFE950B9EDF}" type="pres">
      <dgm:prSet presAssocID="{9AFE688C-41C1-4511-B17B-A368DC3E08D7}" presName="spaceRect" presStyleCnt="0"/>
      <dgm:spPr/>
    </dgm:pt>
    <dgm:pt modelId="{0599ABEF-1423-4D84-A753-CB656327C5A8}" type="pres">
      <dgm:prSet presAssocID="{9AFE688C-41C1-4511-B17B-A368DC3E08D7}" presName="parTx" presStyleLbl="revTx" presStyleIdx="6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871BE9FD-9717-4AF8-A50C-9FCEC2D5E650}" srcId="{E5551B33-12C0-4177-A080-35EADDDFAF72}" destId="{4E968401-5834-40E4-A5E9-7AC0D2E6D245}" srcOrd="2" destOrd="0" parTransId="{FD22EE1E-27D6-4C60-A931-5F929335034A}" sibTransId="{B1E35D7E-56B6-429A-8C01-7C6C401B47FA}"/>
    <dgm:cxn modelId="{55BB92B2-D4EA-412B-AA24-269F90480C03}" type="presOf" srcId="{1EEC7F46-B3C1-4799-8A8F-CED1A39B4B1D}" destId="{A7A43588-C846-4604-B011-9F09C813D5C9}" srcOrd="0" destOrd="0" presId="urn:microsoft.com/office/officeart/2018/2/layout/IconVerticalSolidList"/>
    <dgm:cxn modelId="{B1E2420D-EE9D-4E81-B612-AC5AD6318DAD}" srcId="{E5551B33-12C0-4177-A080-35EADDDFAF72}" destId="{530F3D56-BCC0-4042-AA2F-6F4A0E058429}" srcOrd="1" destOrd="0" parTransId="{1F6C2071-8B2D-4E7E-AACC-F7692AFFD528}" sibTransId="{7D5076AA-0FB0-424A-8926-C697A1B90377}"/>
    <dgm:cxn modelId="{4BDD270A-A1EF-4070-930B-C1CC7C902CE0}" type="presOf" srcId="{87EBEA0B-0B59-42D0-A5EA-9F83289F890B}" destId="{DBC80A56-5E87-402A-88C6-3AA5A4512386}" srcOrd="0" destOrd="0" presId="urn:microsoft.com/office/officeart/2018/2/layout/IconVerticalSolidList"/>
    <dgm:cxn modelId="{903B4FAE-8DEB-44DE-A3CD-C74E25B05A4A}" type="presOf" srcId="{E5551B33-12C0-4177-A080-35EADDDFAF72}" destId="{6A9BFF12-AFDD-4DD1-85E7-178E2F788B65}" srcOrd="0" destOrd="0" presId="urn:microsoft.com/office/officeart/2018/2/layout/IconVerticalSolidList"/>
    <dgm:cxn modelId="{67C2FA7F-5DA9-45AA-8F2F-A9362314BD1F}" srcId="{E5551B33-12C0-4177-A080-35EADDDFAF72}" destId="{9E929218-81F0-42E9-8293-B46D8CEF3F69}" srcOrd="3" destOrd="0" parTransId="{EC37D3D7-121D-4476-8DE5-87A13441BF92}" sibTransId="{878F9955-A826-4D5E-8F9D-72CB2E59EE09}"/>
    <dgm:cxn modelId="{5F401AB5-15EB-4073-AC3A-38D89862DB6F}" srcId="{E5551B33-12C0-4177-A080-35EADDDFAF72}" destId="{9AFE688C-41C1-4511-B17B-A368DC3E08D7}" srcOrd="6" destOrd="0" parTransId="{57362E29-7528-4FBA-AB9F-AF659BE87BA1}" sibTransId="{419C9FC8-3425-477E-A79E-A5A9AF69E5D9}"/>
    <dgm:cxn modelId="{C3444B8F-57DD-4146-B5D9-8E6728F97AC2}" type="presOf" srcId="{9E929218-81F0-42E9-8293-B46D8CEF3F69}" destId="{64C6475A-5F53-4D17-8AAA-9757F56C5D21}" srcOrd="0" destOrd="0" presId="urn:microsoft.com/office/officeart/2018/2/layout/IconVerticalSolidList"/>
    <dgm:cxn modelId="{92F41B78-4DEA-4653-A011-2B4215FB4878}" srcId="{E5551B33-12C0-4177-A080-35EADDDFAF72}" destId="{C7B6A744-1977-452E-82D6-8F028408B9FD}" srcOrd="0" destOrd="0" parTransId="{C7894D27-40D0-4494-81C4-6F4C54180506}" sibTransId="{3485839B-E32E-40C6-8636-79020DF0B1E7}"/>
    <dgm:cxn modelId="{F7EA1D1C-4BF9-49E8-8564-D0B4BF61B55E}" type="presOf" srcId="{9AFE688C-41C1-4511-B17B-A368DC3E08D7}" destId="{0599ABEF-1423-4D84-A753-CB656327C5A8}" srcOrd="0" destOrd="0" presId="urn:microsoft.com/office/officeart/2018/2/layout/IconVerticalSolidList"/>
    <dgm:cxn modelId="{7C062CB1-5836-4362-8DFE-306F63626A7F}" type="presOf" srcId="{4E968401-5834-40E4-A5E9-7AC0D2E6D245}" destId="{8ABC812A-0F6A-416F-9070-7A5C694251F9}" srcOrd="0" destOrd="0" presId="urn:microsoft.com/office/officeart/2018/2/layout/IconVerticalSolidList"/>
    <dgm:cxn modelId="{EF6B6D88-ED17-4854-875C-586D71400FD7}" type="presOf" srcId="{530F3D56-BCC0-4042-AA2F-6F4A0E058429}" destId="{2D256281-198B-42E9-A4DA-E6E5FBA06887}" srcOrd="0" destOrd="0" presId="urn:microsoft.com/office/officeart/2018/2/layout/IconVerticalSolidList"/>
    <dgm:cxn modelId="{5A867D83-59B1-44B9-AB41-BAFE2378415F}" srcId="{E5551B33-12C0-4177-A080-35EADDDFAF72}" destId="{87EBEA0B-0B59-42D0-A5EA-9F83289F890B}" srcOrd="4" destOrd="0" parTransId="{B4A8307F-BD2F-4869-9C6E-D25D94B86591}" sibTransId="{705D8C58-2E4E-44C2-A848-BAE625AE0E9B}"/>
    <dgm:cxn modelId="{465FCFA7-4DD9-4DCE-8AE2-52458E50D849}" srcId="{E5551B33-12C0-4177-A080-35EADDDFAF72}" destId="{1EEC7F46-B3C1-4799-8A8F-CED1A39B4B1D}" srcOrd="5" destOrd="0" parTransId="{97E763AD-CD3E-47C8-B720-C83931CEB14E}" sibTransId="{F1BB9CC2-BD81-4DF8-910A-7A156D704CEA}"/>
    <dgm:cxn modelId="{D283C261-FC46-4BAC-8D1A-DB11BE88FB3E}" type="presOf" srcId="{C7B6A744-1977-452E-82D6-8F028408B9FD}" destId="{C290AF46-4DE6-4BBF-82F7-4680F5DA2B0D}" srcOrd="0" destOrd="0" presId="urn:microsoft.com/office/officeart/2018/2/layout/IconVerticalSolidList"/>
    <dgm:cxn modelId="{AB0BED7E-0501-4627-9551-08631BAB73BB}" type="presParOf" srcId="{6A9BFF12-AFDD-4DD1-85E7-178E2F788B65}" destId="{33FE26D1-0580-4835-8EF0-DE274DAEBFFD}" srcOrd="0" destOrd="0" presId="urn:microsoft.com/office/officeart/2018/2/layout/IconVerticalSolidList"/>
    <dgm:cxn modelId="{880E9FF0-7582-4CD7-8740-495F8713E671}" type="presParOf" srcId="{33FE26D1-0580-4835-8EF0-DE274DAEBFFD}" destId="{0CAE9AA2-CA46-496D-A9DB-EA9B7501E469}" srcOrd="0" destOrd="0" presId="urn:microsoft.com/office/officeart/2018/2/layout/IconVerticalSolidList"/>
    <dgm:cxn modelId="{49FF5C85-2E0D-45DA-BA29-8DC618E2FE3C}" type="presParOf" srcId="{33FE26D1-0580-4835-8EF0-DE274DAEBFFD}" destId="{4F2D7C92-4D8E-472B-81D6-6ECFEAF44B3B}" srcOrd="1" destOrd="0" presId="urn:microsoft.com/office/officeart/2018/2/layout/IconVerticalSolidList"/>
    <dgm:cxn modelId="{E9F06FE4-60F4-42F4-99D0-B23BA44854D2}" type="presParOf" srcId="{33FE26D1-0580-4835-8EF0-DE274DAEBFFD}" destId="{E1BF3C3A-B132-4171-948E-DD1D8549AAC0}" srcOrd="2" destOrd="0" presId="urn:microsoft.com/office/officeart/2018/2/layout/IconVerticalSolidList"/>
    <dgm:cxn modelId="{EC7EF366-D0B6-499F-8278-B05943DCFE6D}" type="presParOf" srcId="{33FE26D1-0580-4835-8EF0-DE274DAEBFFD}" destId="{C290AF46-4DE6-4BBF-82F7-4680F5DA2B0D}" srcOrd="3" destOrd="0" presId="urn:microsoft.com/office/officeart/2018/2/layout/IconVerticalSolidList"/>
    <dgm:cxn modelId="{C598C39E-6FD9-4CE8-A2E4-4863E12D54EC}" type="presParOf" srcId="{6A9BFF12-AFDD-4DD1-85E7-178E2F788B65}" destId="{B2368AB3-2636-4BDB-A9A2-8214ED415CDE}" srcOrd="1" destOrd="0" presId="urn:microsoft.com/office/officeart/2018/2/layout/IconVerticalSolidList"/>
    <dgm:cxn modelId="{E3B97E50-0955-45EF-97F3-346C9575D4A3}" type="presParOf" srcId="{6A9BFF12-AFDD-4DD1-85E7-178E2F788B65}" destId="{99110CBA-D0F2-498D-B835-84896AD1FB1B}" srcOrd="2" destOrd="0" presId="urn:microsoft.com/office/officeart/2018/2/layout/IconVerticalSolidList"/>
    <dgm:cxn modelId="{6BFC18BE-F81E-42DE-8A18-8FC2D2ED3AD3}" type="presParOf" srcId="{99110CBA-D0F2-498D-B835-84896AD1FB1B}" destId="{46EB5BE7-8D6E-4016-AC16-AC4E260FBDB4}" srcOrd="0" destOrd="0" presId="urn:microsoft.com/office/officeart/2018/2/layout/IconVerticalSolidList"/>
    <dgm:cxn modelId="{582B8379-63C9-4BA7-B2E3-710587388441}" type="presParOf" srcId="{99110CBA-D0F2-498D-B835-84896AD1FB1B}" destId="{F8FC906F-59DB-4696-B51D-B8DEED1D2664}" srcOrd="1" destOrd="0" presId="urn:microsoft.com/office/officeart/2018/2/layout/IconVerticalSolidList"/>
    <dgm:cxn modelId="{EA36747B-0B25-4A1B-A469-CF4FB23E3BF5}" type="presParOf" srcId="{99110CBA-D0F2-498D-B835-84896AD1FB1B}" destId="{5AA1F47C-BA40-41D1-AA51-A4394DEBADC8}" srcOrd="2" destOrd="0" presId="urn:microsoft.com/office/officeart/2018/2/layout/IconVerticalSolidList"/>
    <dgm:cxn modelId="{97DB5B06-C9E5-4C1A-BFE7-B63551E06561}" type="presParOf" srcId="{99110CBA-D0F2-498D-B835-84896AD1FB1B}" destId="{2D256281-198B-42E9-A4DA-E6E5FBA06887}" srcOrd="3" destOrd="0" presId="urn:microsoft.com/office/officeart/2018/2/layout/IconVerticalSolidList"/>
    <dgm:cxn modelId="{4E079DB0-4B46-4FFA-9D7F-BE5BF47DE666}" type="presParOf" srcId="{6A9BFF12-AFDD-4DD1-85E7-178E2F788B65}" destId="{BE12745F-57F6-4EBB-8900-90934B7BC7C4}" srcOrd="3" destOrd="0" presId="urn:microsoft.com/office/officeart/2018/2/layout/IconVerticalSolidList"/>
    <dgm:cxn modelId="{54BD0C96-E7E8-45BC-8874-D9DDEE53B871}" type="presParOf" srcId="{6A9BFF12-AFDD-4DD1-85E7-178E2F788B65}" destId="{42BC22D7-A165-4939-B458-D7581F470CF7}" srcOrd="4" destOrd="0" presId="urn:microsoft.com/office/officeart/2018/2/layout/IconVerticalSolidList"/>
    <dgm:cxn modelId="{175D7760-122C-475E-B974-10FA4325BFBB}" type="presParOf" srcId="{42BC22D7-A165-4939-B458-D7581F470CF7}" destId="{A67B3600-9CED-4F4E-B7E6-6794AB50A241}" srcOrd="0" destOrd="0" presId="urn:microsoft.com/office/officeart/2018/2/layout/IconVerticalSolidList"/>
    <dgm:cxn modelId="{3EE06774-027A-4136-B172-45BAF97007BA}" type="presParOf" srcId="{42BC22D7-A165-4939-B458-D7581F470CF7}" destId="{B644E9AC-602E-4757-8437-75ABF88FEC58}" srcOrd="1" destOrd="0" presId="urn:microsoft.com/office/officeart/2018/2/layout/IconVerticalSolidList"/>
    <dgm:cxn modelId="{EA5437E6-7131-4039-822F-1DDBEE8F1B98}" type="presParOf" srcId="{42BC22D7-A165-4939-B458-D7581F470CF7}" destId="{F986EB95-D1F9-4651-9F28-2E15F56C33F1}" srcOrd="2" destOrd="0" presId="urn:microsoft.com/office/officeart/2018/2/layout/IconVerticalSolidList"/>
    <dgm:cxn modelId="{CDB7A7C5-785F-4E06-98BA-4CFDB519A243}" type="presParOf" srcId="{42BC22D7-A165-4939-B458-D7581F470CF7}" destId="{8ABC812A-0F6A-416F-9070-7A5C694251F9}" srcOrd="3" destOrd="0" presId="urn:microsoft.com/office/officeart/2018/2/layout/IconVerticalSolidList"/>
    <dgm:cxn modelId="{0123C2B5-DCCA-4130-9E16-C006BA588D24}" type="presParOf" srcId="{6A9BFF12-AFDD-4DD1-85E7-178E2F788B65}" destId="{2FD32C32-D47D-455B-8CF1-B2AB635BD990}" srcOrd="5" destOrd="0" presId="urn:microsoft.com/office/officeart/2018/2/layout/IconVerticalSolidList"/>
    <dgm:cxn modelId="{0EFC82FD-68D7-47BE-B398-C4FFB242356E}" type="presParOf" srcId="{6A9BFF12-AFDD-4DD1-85E7-178E2F788B65}" destId="{F8CEFC7F-F2BF-434A-96EC-2DD3844BD43A}" srcOrd="6" destOrd="0" presId="urn:microsoft.com/office/officeart/2018/2/layout/IconVerticalSolidList"/>
    <dgm:cxn modelId="{380CAF72-330D-48BC-9BAA-6328ABD1FCD6}" type="presParOf" srcId="{F8CEFC7F-F2BF-434A-96EC-2DD3844BD43A}" destId="{BE915639-0ABE-4341-A358-56569014A768}" srcOrd="0" destOrd="0" presId="urn:microsoft.com/office/officeart/2018/2/layout/IconVerticalSolidList"/>
    <dgm:cxn modelId="{E211EEC9-E190-4A71-9533-32BDA3AE6B10}" type="presParOf" srcId="{F8CEFC7F-F2BF-434A-96EC-2DD3844BD43A}" destId="{D505E520-72CB-4202-AAD6-DF47B80480B6}" srcOrd="1" destOrd="0" presId="urn:microsoft.com/office/officeart/2018/2/layout/IconVerticalSolidList"/>
    <dgm:cxn modelId="{652ED139-71C7-4E70-9D40-2041912D025B}" type="presParOf" srcId="{F8CEFC7F-F2BF-434A-96EC-2DD3844BD43A}" destId="{2DD18CC8-5CA6-4DCF-89F6-F26CCCF3E498}" srcOrd="2" destOrd="0" presId="urn:microsoft.com/office/officeart/2018/2/layout/IconVerticalSolidList"/>
    <dgm:cxn modelId="{3F299FB9-5235-42EF-96AC-0CAAF1CB1905}" type="presParOf" srcId="{F8CEFC7F-F2BF-434A-96EC-2DD3844BD43A}" destId="{64C6475A-5F53-4D17-8AAA-9757F56C5D21}" srcOrd="3" destOrd="0" presId="urn:microsoft.com/office/officeart/2018/2/layout/IconVerticalSolidList"/>
    <dgm:cxn modelId="{4ABBE074-F10B-4F13-A600-E5BF40B70C94}" type="presParOf" srcId="{6A9BFF12-AFDD-4DD1-85E7-178E2F788B65}" destId="{23912841-DA86-4836-B367-5F3235EC7E11}" srcOrd="7" destOrd="0" presId="urn:microsoft.com/office/officeart/2018/2/layout/IconVerticalSolidList"/>
    <dgm:cxn modelId="{48B80EE8-C2CF-472A-ABD5-B02E7DCE5F82}" type="presParOf" srcId="{6A9BFF12-AFDD-4DD1-85E7-178E2F788B65}" destId="{CA82D0CD-A75C-46D0-848D-3F884756ADD8}" srcOrd="8" destOrd="0" presId="urn:microsoft.com/office/officeart/2018/2/layout/IconVerticalSolidList"/>
    <dgm:cxn modelId="{96EC31A9-197A-4698-93E2-A9186B45CD83}" type="presParOf" srcId="{CA82D0CD-A75C-46D0-848D-3F884756ADD8}" destId="{FBBFDD16-70AF-43FC-B2FC-E86F479468DD}" srcOrd="0" destOrd="0" presId="urn:microsoft.com/office/officeart/2018/2/layout/IconVerticalSolidList"/>
    <dgm:cxn modelId="{EA16D12B-DC12-41F1-B5E8-57312C273067}" type="presParOf" srcId="{CA82D0CD-A75C-46D0-848D-3F884756ADD8}" destId="{8D2A117D-73C9-43AC-8BA2-1BF26560B550}" srcOrd="1" destOrd="0" presId="urn:microsoft.com/office/officeart/2018/2/layout/IconVerticalSolidList"/>
    <dgm:cxn modelId="{45D6636B-69AE-4E37-A1F8-D65207896BAB}" type="presParOf" srcId="{CA82D0CD-A75C-46D0-848D-3F884756ADD8}" destId="{32D34ACF-4604-4E6D-B71F-CE1820ED391D}" srcOrd="2" destOrd="0" presId="urn:microsoft.com/office/officeart/2018/2/layout/IconVerticalSolidList"/>
    <dgm:cxn modelId="{EEB4049D-99D7-49DA-84BF-5067CC594BE5}" type="presParOf" srcId="{CA82D0CD-A75C-46D0-848D-3F884756ADD8}" destId="{DBC80A56-5E87-402A-88C6-3AA5A4512386}" srcOrd="3" destOrd="0" presId="urn:microsoft.com/office/officeart/2018/2/layout/IconVerticalSolidList"/>
    <dgm:cxn modelId="{74E6E877-5423-4182-8AB0-AA40C2826907}" type="presParOf" srcId="{6A9BFF12-AFDD-4DD1-85E7-178E2F788B65}" destId="{07AAC0AE-BFA4-4D95-87F9-826E70EBAAC2}" srcOrd="9" destOrd="0" presId="urn:microsoft.com/office/officeart/2018/2/layout/IconVerticalSolidList"/>
    <dgm:cxn modelId="{8DEA5740-917F-4946-89E9-05293E915508}" type="presParOf" srcId="{6A9BFF12-AFDD-4DD1-85E7-178E2F788B65}" destId="{63825722-24DF-442C-9063-B6A02C24BBC6}" srcOrd="10" destOrd="0" presId="urn:microsoft.com/office/officeart/2018/2/layout/IconVerticalSolidList"/>
    <dgm:cxn modelId="{D4A4FDF3-620D-40FC-A6A3-803EE39045CB}" type="presParOf" srcId="{63825722-24DF-442C-9063-B6A02C24BBC6}" destId="{7F3A696F-DE96-47A9-9DC5-E1F47E859E2F}" srcOrd="0" destOrd="0" presId="urn:microsoft.com/office/officeart/2018/2/layout/IconVerticalSolidList"/>
    <dgm:cxn modelId="{ECA58B0F-7893-4AAC-BDD9-B6C708317FD1}" type="presParOf" srcId="{63825722-24DF-442C-9063-B6A02C24BBC6}" destId="{228C3D2A-064F-4239-8746-61F9895332B1}" srcOrd="1" destOrd="0" presId="urn:microsoft.com/office/officeart/2018/2/layout/IconVerticalSolidList"/>
    <dgm:cxn modelId="{5A3ABC6A-242F-4165-868E-83B827603981}" type="presParOf" srcId="{63825722-24DF-442C-9063-B6A02C24BBC6}" destId="{26973A98-6278-40FF-A187-5E47EABF7CD0}" srcOrd="2" destOrd="0" presId="urn:microsoft.com/office/officeart/2018/2/layout/IconVerticalSolidList"/>
    <dgm:cxn modelId="{9406A337-CCCC-4771-8511-0CFC2FDB0335}" type="presParOf" srcId="{63825722-24DF-442C-9063-B6A02C24BBC6}" destId="{A7A43588-C846-4604-B011-9F09C813D5C9}" srcOrd="3" destOrd="0" presId="urn:microsoft.com/office/officeart/2018/2/layout/IconVerticalSolidList"/>
    <dgm:cxn modelId="{66DCE6A0-A97E-4262-A912-CD9967747C2B}" type="presParOf" srcId="{6A9BFF12-AFDD-4DD1-85E7-178E2F788B65}" destId="{D7CBE18F-F80A-4A60-A91C-7CCC8D07E1E0}" srcOrd="11" destOrd="0" presId="urn:microsoft.com/office/officeart/2018/2/layout/IconVerticalSolidList"/>
    <dgm:cxn modelId="{70D00413-A613-47F7-8A1C-AE6B13B95B7E}" type="presParOf" srcId="{6A9BFF12-AFDD-4DD1-85E7-178E2F788B65}" destId="{33235AEE-5028-4AE6-B1B8-5C805DE368A5}" srcOrd="12" destOrd="0" presId="urn:microsoft.com/office/officeart/2018/2/layout/IconVerticalSolidList"/>
    <dgm:cxn modelId="{18F4CE5E-06AB-4094-B8B4-E31E50D67003}" type="presParOf" srcId="{33235AEE-5028-4AE6-B1B8-5C805DE368A5}" destId="{4794B1E5-A147-4DC0-B86C-52B40078C129}" srcOrd="0" destOrd="0" presId="urn:microsoft.com/office/officeart/2018/2/layout/IconVerticalSolidList"/>
    <dgm:cxn modelId="{E7DE9844-D49D-4643-A2B1-D2694E44A4D4}" type="presParOf" srcId="{33235AEE-5028-4AE6-B1B8-5C805DE368A5}" destId="{64892CD6-A4AA-4F60-9AF6-CF05D49E6FB8}" srcOrd="1" destOrd="0" presId="urn:microsoft.com/office/officeart/2018/2/layout/IconVerticalSolidList"/>
    <dgm:cxn modelId="{371261C1-68C6-4036-8C2F-94D8AC51F99E}" type="presParOf" srcId="{33235AEE-5028-4AE6-B1B8-5C805DE368A5}" destId="{D4E4C4EA-8423-4630-801C-1DFE950B9EDF}" srcOrd="2" destOrd="0" presId="urn:microsoft.com/office/officeart/2018/2/layout/IconVerticalSolidList"/>
    <dgm:cxn modelId="{537020BD-1FA1-4316-91D3-65EAA2C0C8A4}" type="presParOf" srcId="{33235AEE-5028-4AE6-B1B8-5C805DE368A5}" destId="{0599ABEF-1423-4D84-A753-CB656327C5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E9AA2-CA46-496D-A9DB-EA9B7501E469}">
      <dsp:nvSpPr>
        <dsp:cNvPr id="0" name=""/>
        <dsp:cNvSpPr/>
      </dsp:nvSpPr>
      <dsp:spPr>
        <a:xfrm>
          <a:off x="0" y="390"/>
          <a:ext cx="4872038" cy="5377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2D7C92-4D8E-472B-81D6-6ECFEAF44B3B}">
      <dsp:nvSpPr>
        <dsp:cNvPr id="0" name=""/>
        <dsp:cNvSpPr/>
      </dsp:nvSpPr>
      <dsp:spPr>
        <a:xfrm>
          <a:off x="162681" y="121393"/>
          <a:ext cx="295784" cy="29578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0AF46-4DE6-4BBF-82F7-4680F5DA2B0D}">
      <dsp:nvSpPr>
        <dsp:cNvPr id="0" name=""/>
        <dsp:cNvSpPr/>
      </dsp:nvSpPr>
      <dsp:spPr>
        <a:xfrm>
          <a:off x="621147" y="390"/>
          <a:ext cx="4250890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/>
            <a:t>Onderzoek en beschrijf wat een Anti-pestprotocol is</a:t>
          </a:r>
          <a:endParaRPr lang="en-US" sz="1400" kern="1200"/>
        </a:p>
      </dsp:txBody>
      <dsp:txXfrm>
        <a:off x="621147" y="390"/>
        <a:ext cx="4250890" cy="537790"/>
      </dsp:txXfrm>
    </dsp:sp>
    <dsp:sp modelId="{46EB5BE7-8D6E-4016-AC16-AC4E260FBDB4}">
      <dsp:nvSpPr>
        <dsp:cNvPr id="0" name=""/>
        <dsp:cNvSpPr/>
      </dsp:nvSpPr>
      <dsp:spPr>
        <a:xfrm>
          <a:off x="0" y="672628"/>
          <a:ext cx="4872038" cy="5377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FC906F-59DB-4696-B51D-B8DEED1D2664}">
      <dsp:nvSpPr>
        <dsp:cNvPr id="0" name=""/>
        <dsp:cNvSpPr/>
      </dsp:nvSpPr>
      <dsp:spPr>
        <a:xfrm>
          <a:off x="162681" y="793631"/>
          <a:ext cx="295784" cy="295784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56281-198B-42E9-A4DA-E6E5FBA06887}">
      <dsp:nvSpPr>
        <dsp:cNvPr id="0" name=""/>
        <dsp:cNvSpPr/>
      </dsp:nvSpPr>
      <dsp:spPr>
        <a:xfrm>
          <a:off x="621147" y="672628"/>
          <a:ext cx="4250890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/>
            <a:t>Onderzoek en beschrijf wat een schoolveiligheidsplan is</a:t>
          </a:r>
          <a:endParaRPr lang="en-US" sz="1400" kern="1200"/>
        </a:p>
      </dsp:txBody>
      <dsp:txXfrm>
        <a:off x="621147" y="672628"/>
        <a:ext cx="4250890" cy="537790"/>
      </dsp:txXfrm>
    </dsp:sp>
    <dsp:sp modelId="{A67B3600-9CED-4F4E-B7E6-6794AB50A241}">
      <dsp:nvSpPr>
        <dsp:cNvPr id="0" name=""/>
        <dsp:cNvSpPr/>
      </dsp:nvSpPr>
      <dsp:spPr>
        <a:xfrm>
          <a:off x="0" y="1344866"/>
          <a:ext cx="4872038" cy="53779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44E9AC-602E-4757-8437-75ABF88FEC58}">
      <dsp:nvSpPr>
        <dsp:cNvPr id="0" name=""/>
        <dsp:cNvSpPr/>
      </dsp:nvSpPr>
      <dsp:spPr>
        <a:xfrm>
          <a:off x="162681" y="1465869"/>
          <a:ext cx="295784" cy="295784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BC812A-0F6A-416F-9070-7A5C694251F9}">
      <dsp:nvSpPr>
        <dsp:cNvPr id="0" name=""/>
        <dsp:cNvSpPr/>
      </dsp:nvSpPr>
      <dsp:spPr>
        <a:xfrm>
          <a:off x="621147" y="1344866"/>
          <a:ext cx="4250890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/>
            <a:t>Onderzoek en beschrijf wat de meldcode-meldplicht is</a:t>
          </a:r>
          <a:endParaRPr lang="en-US" sz="1400" kern="1200"/>
        </a:p>
      </dsp:txBody>
      <dsp:txXfrm>
        <a:off x="621147" y="1344866"/>
        <a:ext cx="4250890" cy="537790"/>
      </dsp:txXfrm>
    </dsp:sp>
    <dsp:sp modelId="{BE915639-0ABE-4341-A358-56569014A768}">
      <dsp:nvSpPr>
        <dsp:cNvPr id="0" name=""/>
        <dsp:cNvSpPr/>
      </dsp:nvSpPr>
      <dsp:spPr>
        <a:xfrm>
          <a:off x="0" y="2017104"/>
          <a:ext cx="4872038" cy="5377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5E520-72CB-4202-AAD6-DF47B80480B6}">
      <dsp:nvSpPr>
        <dsp:cNvPr id="0" name=""/>
        <dsp:cNvSpPr/>
      </dsp:nvSpPr>
      <dsp:spPr>
        <a:xfrm>
          <a:off x="162681" y="2138107"/>
          <a:ext cx="295784" cy="295784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6475A-5F53-4D17-8AAA-9757F56C5D21}">
      <dsp:nvSpPr>
        <dsp:cNvPr id="0" name=""/>
        <dsp:cNvSpPr/>
      </dsp:nvSpPr>
      <dsp:spPr>
        <a:xfrm>
          <a:off x="621147" y="2017104"/>
          <a:ext cx="4250890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/>
            <a:t>Onderzoek en beschrijf de regels en protocollen van jouw bpv over toezicht houden</a:t>
          </a:r>
          <a:endParaRPr lang="en-US" sz="1400" kern="1200"/>
        </a:p>
      </dsp:txBody>
      <dsp:txXfrm>
        <a:off x="621147" y="2017104"/>
        <a:ext cx="4250890" cy="537790"/>
      </dsp:txXfrm>
    </dsp:sp>
    <dsp:sp modelId="{FBBFDD16-70AF-43FC-B2FC-E86F479468DD}">
      <dsp:nvSpPr>
        <dsp:cNvPr id="0" name=""/>
        <dsp:cNvSpPr/>
      </dsp:nvSpPr>
      <dsp:spPr>
        <a:xfrm>
          <a:off x="0" y="2689342"/>
          <a:ext cx="4872038" cy="53779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2A117D-73C9-43AC-8BA2-1BF26560B550}">
      <dsp:nvSpPr>
        <dsp:cNvPr id="0" name=""/>
        <dsp:cNvSpPr/>
      </dsp:nvSpPr>
      <dsp:spPr>
        <a:xfrm>
          <a:off x="162681" y="2810345"/>
          <a:ext cx="295784" cy="295784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C80A56-5E87-402A-88C6-3AA5A4512386}">
      <dsp:nvSpPr>
        <dsp:cNvPr id="0" name=""/>
        <dsp:cNvSpPr/>
      </dsp:nvSpPr>
      <dsp:spPr>
        <a:xfrm>
          <a:off x="621147" y="2689342"/>
          <a:ext cx="4250890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/>
            <a:t>Oefen met de 5 g’s bij een eigen situatie</a:t>
          </a:r>
          <a:endParaRPr lang="en-US" sz="1400" kern="1200"/>
        </a:p>
      </dsp:txBody>
      <dsp:txXfrm>
        <a:off x="621147" y="2689342"/>
        <a:ext cx="4250890" cy="537790"/>
      </dsp:txXfrm>
    </dsp:sp>
    <dsp:sp modelId="{7F3A696F-DE96-47A9-9DC5-E1F47E859E2F}">
      <dsp:nvSpPr>
        <dsp:cNvPr id="0" name=""/>
        <dsp:cNvSpPr/>
      </dsp:nvSpPr>
      <dsp:spPr>
        <a:xfrm>
          <a:off x="0" y="3361580"/>
          <a:ext cx="4872038" cy="5377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8C3D2A-064F-4239-8746-61F9895332B1}">
      <dsp:nvSpPr>
        <dsp:cNvPr id="0" name=""/>
        <dsp:cNvSpPr/>
      </dsp:nvSpPr>
      <dsp:spPr>
        <a:xfrm>
          <a:off x="162681" y="3482583"/>
          <a:ext cx="295784" cy="295784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A43588-C846-4604-B011-9F09C813D5C9}">
      <dsp:nvSpPr>
        <dsp:cNvPr id="0" name=""/>
        <dsp:cNvSpPr/>
      </dsp:nvSpPr>
      <dsp:spPr>
        <a:xfrm>
          <a:off x="621147" y="3361580"/>
          <a:ext cx="4250890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/>
            <a:t>Bedenk welke verbeterpunten er voor jouw BPV zijn</a:t>
          </a:r>
          <a:endParaRPr lang="en-US" sz="1400" kern="1200"/>
        </a:p>
      </dsp:txBody>
      <dsp:txXfrm>
        <a:off x="621147" y="3361580"/>
        <a:ext cx="4250890" cy="537790"/>
      </dsp:txXfrm>
    </dsp:sp>
    <dsp:sp modelId="{4794B1E5-A147-4DC0-B86C-52B40078C129}">
      <dsp:nvSpPr>
        <dsp:cNvPr id="0" name=""/>
        <dsp:cNvSpPr/>
      </dsp:nvSpPr>
      <dsp:spPr>
        <a:xfrm>
          <a:off x="0" y="4033818"/>
          <a:ext cx="4872038" cy="5377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892CD6-A4AA-4F60-9AF6-CF05D49E6FB8}">
      <dsp:nvSpPr>
        <dsp:cNvPr id="0" name=""/>
        <dsp:cNvSpPr/>
      </dsp:nvSpPr>
      <dsp:spPr>
        <a:xfrm>
          <a:off x="162681" y="4154821"/>
          <a:ext cx="295784" cy="295784"/>
        </a:xfrm>
        <a:prstGeom prst="rect">
          <a:avLst/>
        </a:prstGeom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9ABEF-1423-4D84-A753-CB656327C5A8}">
      <dsp:nvSpPr>
        <dsp:cNvPr id="0" name=""/>
        <dsp:cNvSpPr/>
      </dsp:nvSpPr>
      <dsp:spPr>
        <a:xfrm>
          <a:off x="621147" y="4033818"/>
          <a:ext cx="4250890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/>
            <a:t>Maak een spiekbriefje voor jouw eigen uitvoering</a:t>
          </a:r>
          <a:endParaRPr lang="en-US" sz="1400" kern="1200"/>
        </a:p>
      </dsp:txBody>
      <dsp:txXfrm>
        <a:off x="621147" y="4033818"/>
        <a:ext cx="4250890" cy="537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F67E0-9843-47A3-B1AC-15191611B851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1E06A-AB36-4262-A933-D2D54C58D2E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1279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Absenten</a:t>
            </a:r>
          </a:p>
          <a:p>
            <a:r>
              <a:rPr lang="nl-NL" dirty="0"/>
              <a:t>Vragen/mededelingen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068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8294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Filmpje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shool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veiligheid</a:t>
            </a:r>
          </a:p>
          <a:p>
            <a:pPr marL="228600" indent="-228600">
              <a:buAutoNum type="arabicPeriod"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Cognitieve gedragstherapie – 5 G’s aangevuld met de 6</a:t>
            </a:r>
            <a:r>
              <a:rPr lang="nl-NL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gezondheid (wat voor effect heeft het op en wat voor oorzaak heeft het in?)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8402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Mediators bij de poorter 5.17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371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29522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nl-NL" dirty="0"/>
              <a:t>Maak een persoonlijk leerdoel voor de komende periode en een actieplan</a:t>
            </a:r>
          </a:p>
          <a:p>
            <a:pPr marL="457200" indent="-457200">
              <a:buAutoNum type="arabicPeriod"/>
            </a:pPr>
            <a:r>
              <a:rPr lang="nl-NL" dirty="0"/>
              <a:t>Maak afspraken met jezelf en plan data voor de uitvoering van je </a:t>
            </a:r>
            <a:r>
              <a:rPr lang="nl-NL" dirty="0" err="1"/>
              <a:t>bpv</a:t>
            </a:r>
            <a:r>
              <a:rPr lang="nl-NL" dirty="0"/>
              <a:t> opdrachten</a:t>
            </a:r>
          </a:p>
          <a:p>
            <a:pPr marL="457200" indent="-457200">
              <a:buAutoNum type="arabicPeriod"/>
            </a:pPr>
            <a:r>
              <a:rPr lang="nl-NL" dirty="0"/>
              <a:t>Maak een voorstel voor de BPV en overleg </a:t>
            </a:r>
          </a:p>
          <a:p>
            <a:pPr marL="457200" indent="-457200">
              <a:buAutoNum type="arabicPeriod"/>
            </a:pPr>
            <a:r>
              <a:rPr lang="nl-NL" dirty="0"/>
              <a:t>Check of blok 5 is afgerond zo niet doe er wat aan, zodat je verder kunt </a:t>
            </a:r>
          </a:p>
          <a:p>
            <a:pPr marL="457200" indent="-457200">
              <a:buAutoNum type="arabicPeriod"/>
            </a:pPr>
            <a:r>
              <a:rPr lang="nl-NL" dirty="0"/>
              <a:t>Lees</a:t>
            </a:r>
            <a:r>
              <a:rPr lang="nl-NL" baseline="0" dirty="0"/>
              <a:t> de studiehandleiding</a:t>
            </a:r>
          </a:p>
          <a:p>
            <a:pPr marL="457200" indent="-457200">
              <a:buAutoNum type="arabicPeriod"/>
            </a:pPr>
            <a:r>
              <a:rPr lang="nl-NL" baseline="0" dirty="0"/>
              <a:t>Zorg voor je GO!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0620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3456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-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693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-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817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0833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8469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9054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0562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9688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9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420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492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863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1920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359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2959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5499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9626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4329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31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32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grpSp>
        <p:nvGrpSpPr>
          <p:cNvPr id="33" name="Groep 32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3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35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36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37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38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grpSp>
          <p:nvGrpSpPr>
            <p:cNvPr id="45" name="Groep 44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47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48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49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50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51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52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53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</p:grpSp>
        <p:sp>
          <p:nvSpPr>
            <p:cNvPr id="46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pic>
        <p:nvPicPr>
          <p:cNvPr id="54" name="Afbeelding 5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20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1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69682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354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204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920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968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06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64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104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13-9-2021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06240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  <p:sldLayoutId id="2147483830" r:id="rId17"/>
    <p:sldLayoutId id="2147483831" r:id="rId18"/>
    <p:sldLayoutId id="2147483731" r:id="rId19"/>
    <p:sldLayoutId id="2147483661" r:id="rId20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1&amp;v=0f388FzXxfg&amp;feature=emb_logo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9--UR58hwU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79512" y="260648"/>
            <a:ext cx="8964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5400" dirty="0">
                <a:solidFill>
                  <a:srgbClr val="8FCEA5"/>
                </a:solidFill>
              </a:rPr>
              <a:t>Beroepsgerichte </a:t>
            </a:r>
          </a:p>
          <a:p>
            <a:pPr algn="ctr"/>
            <a:r>
              <a:rPr lang="nl-NL" sz="5400" dirty="0">
                <a:solidFill>
                  <a:srgbClr val="8FCEA5"/>
                </a:solidFill>
              </a:rPr>
              <a:t>Sociale vaardigheden</a:t>
            </a:r>
            <a:r>
              <a:rPr lang="nl-NL" dirty="0">
                <a:solidFill>
                  <a:srgbClr val="8FCEA5"/>
                </a:solidFill>
              </a:rPr>
              <a:t/>
            </a:r>
            <a:br>
              <a:rPr lang="nl-NL" dirty="0">
                <a:solidFill>
                  <a:srgbClr val="8FCEA5"/>
                </a:solidFill>
              </a:rPr>
            </a:br>
            <a:r>
              <a:rPr lang="nl-NL" dirty="0">
                <a:solidFill>
                  <a:srgbClr val="8FCEA5"/>
                </a:solidFill>
              </a:rPr>
              <a:t/>
            </a:r>
            <a:br>
              <a:rPr lang="nl-NL" dirty="0">
                <a:solidFill>
                  <a:srgbClr val="8FCEA5"/>
                </a:solidFill>
              </a:rPr>
            </a:br>
            <a:endParaRPr lang="nl-NL" dirty="0">
              <a:solidFill>
                <a:srgbClr val="8FCE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36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BPV </a:t>
            </a:r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05088" y="1898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C9306EC4-B48C-4F60-9AA8-37B1CBD2E1E3}"/>
              </a:ext>
            </a:extLst>
          </p:cNvPr>
          <p:cNvGraphicFramePr>
            <a:graphicFrameLocks noGrp="1"/>
          </p:cNvGraphicFramePr>
          <p:nvPr/>
        </p:nvGraphicFramePr>
        <p:xfrm>
          <a:off x="251520" y="1484784"/>
          <a:ext cx="8136904" cy="49204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1422883003"/>
                    </a:ext>
                  </a:extLst>
                </a:gridCol>
              </a:tblGrid>
              <a:tr h="338187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Uitvoeren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45" marR="63045" marT="0" marB="0" anchor="ctr"/>
                </a:tc>
                <a:extLst>
                  <a:ext uri="{0D108BD9-81ED-4DB2-BD59-A6C34878D82A}">
                    <a16:rowId xmlns:a16="http://schemas.microsoft.com/office/drawing/2014/main" val="1525227824"/>
                  </a:ext>
                </a:extLst>
              </a:tr>
              <a:tr h="458231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Treedt zelfstandig op in situatie A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effectLst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Besteed hierbij aandacht aan: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Proactief handelen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Overwicht tonen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Op positieve wijze aanspreken van leerlingen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Rechtvaardig handelen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Consequent normen en waarden van de school toepassen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Zelfvertrouwen en rust uitstralen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Functioneel omgaan met verschillen in achtergrond en cultuur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Schrijf een reflectieverslag over de situatie volgens de STRAK-methode waarin je aangeeft wat je makkelijk en moeilijk afging. Geef daarbij een toelichting.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Bespreek je reflectieverslag met je BPV-begeleider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45" marR="63045" marT="0" marB="0" anchor="ctr"/>
                </a:tc>
                <a:extLst>
                  <a:ext uri="{0D108BD9-81ED-4DB2-BD59-A6C34878D82A}">
                    <a16:rowId xmlns:a16="http://schemas.microsoft.com/office/drawing/2014/main" val="264282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719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4AAD3FD-83A5-4B89-9F8F-01B8870865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6698" y="629266"/>
            <a:ext cx="3124882" cy="16223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2900">
                <a:solidFill>
                  <a:srgbClr val="EBEBEB"/>
                </a:solidFill>
              </a:rPr>
              <a:t>Hoe zorg je voor een veilige omgeving?</a:t>
            </a:r>
          </a:p>
        </p:txBody>
      </p:sp>
      <p:sp>
        <p:nvSpPr>
          <p:cNvPr id="14" name="Freeform 31">
            <a:extLst>
              <a:ext uri="{FF2B5EF4-FFF2-40B4-BE49-F238E27FC236}">
                <a16:creationId xmlns:a16="http://schemas.microsoft.com/office/drawing/2014/main" id="{61752F1D-FC0F-4103-9584-630E643CCD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5515" y="-1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70151CB7-E7DE-4917-B831-01DF9CE013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095864" y="809550"/>
            <a:ext cx="6858001" cy="52389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6772 h 6985200"/>
              <a:gd name="connsiteX6" fmla="*/ 1 w 6858001"/>
              <a:gd name="connsiteY6" fmla="*/ 886772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6772"/>
                </a:lnTo>
                <a:lnTo>
                  <a:pt x="1" y="886772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2A1116-1C84-41DF-B803-1F7B0883EC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1836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86698" y="2438400"/>
            <a:ext cx="3124882" cy="3785419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EBEBEB"/>
                </a:solidFill>
              </a:rPr>
              <a:t>Schema van 5 G’s toepassen</a:t>
            </a:r>
          </a:p>
          <a:p>
            <a:endParaRPr lang="nl-NL">
              <a:solidFill>
                <a:srgbClr val="EBEBEB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05088" y="1898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D911C61-9B9E-4EF4-9ACB-13B03D3D1608}"/>
              </a:ext>
            </a:extLst>
          </p:cNvPr>
          <p:cNvSpPr/>
          <p:nvPr/>
        </p:nvSpPr>
        <p:spPr>
          <a:xfrm>
            <a:off x="4165119" y="1393155"/>
            <a:ext cx="49788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nl-NL" sz="1200" dirty="0">
                <a:hlinkClick r:id="rId3"/>
              </a:rPr>
              <a:t>https://www.youtube.com/watch?time_continue=1&amp;v=0f388FzXxfg&amp;feature=emb_logo</a:t>
            </a:r>
            <a:endParaRPr lang="nl-NL" sz="1200" dirty="0"/>
          </a:p>
        </p:txBody>
      </p:sp>
      <p:pic>
        <p:nvPicPr>
          <p:cNvPr id="7" name="Picture 2" descr="Afbeeldingsresultaat voor 5 g's">
            <a:extLst>
              <a:ext uri="{FF2B5EF4-FFF2-40B4-BE49-F238E27FC236}">
                <a16:creationId xmlns:a16="http://schemas.microsoft.com/office/drawing/2014/main" id="{AD35EC41-4FBA-4BFF-8DF4-826BFA3776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29" r="19416"/>
          <a:stretch/>
        </p:blipFill>
        <p:spPr bwMode="auto">
          <a:xfrm>
            <a:off x="4136139" y="1933545"/>
            <a:ext cx="5059849" cy="405799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037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88000"/>
                <a:satMod val="130000"/>
                <a:lumMod val="124000"/>
              </a:schemeClr>
            </a:gs>
            <a:gs pos="100000">
              <a:schemeClr val="bg1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fbeeldingsresultaat voor mediators bij de poorter">
            <a:extLst>
              <a:ext uri="{FF2B5EF4-FFF2-40B4-BE49-F238E27FC236}">
                <a16:creationId xmlns:a16="http://schemas.microsoft.com/office/drawing/2014/main" id="{A2B27463-9451-4ECE-9209-3700D1480C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25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0"/>
          <a:stretch/>
        </p:blipFill>
        <p:spPr bwMode="auto">
          <a:xfrm>
            <a:off x="20" y="-1"/>
            <a:ext cx="91439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4583" y="452718"/>
            <a:ext cx="7053542" cy="1400530"/>
          </a:xfrm>
        </p:spPr>
        <p:txBody>
          <a:bodyPr>
            <a:normAutofit/>
          </a:bodyPr>
          <a:lstStyle/>
          <a:p>
            <a:r>
              <a:rPr lang="nl-NL" dirty="0"/>
              <a:t>Goed voorbeeld…?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187C4E-14B9-4504-B200-5127823FA7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1836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84583" y="3752166"/>
            <a:ext cx="6709905" cy="2085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Schrijf mee; </a:t>
            </a:r>
          </a:p>
          <a:p>
            <a:pPr marL="0" indent="0">
              <a:buNone/>
            </a:pPr>
            <a:r>
              <a:rPr lang="nl-NL" dirty="0"/>
              <a:t>Observeer de mediators, wat doen zij goed?</a:t>
            </a:r>
          </a:p>
          <a:p>
            <a:pPr marL="0" indent="0">
              <a:buNone/>
            </a:pPr>
            <a:r>
              <a:rPr lang="nl-NL" dirty="0"/>
              <a:t>welke tips voor jezelf kun je uit dit filmpje halen?</a:t>
            </a:r>
          </a:p>
          <a:p>
            <a:endParaRPr lang="nl-NL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05088" y="1898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AA2C540-31BD-4681-8311-9DA720E8A360}"/>
              </a:ext>
            </a:extLst>
          </p:cNvPr>
          <p:cNvSpPr/>
          <p:nvPr/>
        </p:nvSpPr>
        <p:spPr>
          <a:xfrm>
            <a:off x="484583" y="3382833"/>
            <a:ext cx="6246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nl-NL" dirty="0">
                <a:hlinkClick r:id="rId4"/>
              </a:rPr>
              <a:t>https://www.youtube.com/watch?v=b9--UR58hwU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051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2891" y="1447800"/>
            <a:ext cx="2331469" cy="4572000"/>
          </a:xfrm>
        </p:spPr>
        <p:txBody>
          <a:bodyPr anchor="ctr">
            <a:normAutofit/>
          </a:bodyPr>
          <a:lstStyle/>
          <a:p>
            <a:r>
              <a:rPr lang="nl-NL" sz="2800" dirty="0">
                <a:solidFill>
                  <a:srgbClr val="F2F2F2"/>
                </a:solidFill>
              </a:rPr>
              <a:t>Toezicht houden op het schoolplein</a:t>
            </a:r>
            <a:br>
              <a:rPr lang="nl-NL" sz="2800" dirty="0">
                <a:solidFill>
                  <a:srgbClr val="F2F2F2"/>
                </a:solidFill>
              </a:rPr>
            </a:br>
            <a:r>
              <a:rPr lang="nl-NL" sz="2800" dirty="0">
                <a:solidFill>
                  <a:srgbClr val="F2F2F2"/>
                </a:solidFill>
                <a:highlight>
                  <a:srgbClr val="FFFF00"/>
                </a:highlight>
              </a:rPr>
              <a:t/>
            </a:r>
            <a:br>
              <a:rPr lang="nl-NL" sz="2800" dirty="0">
                <a:solidFill>
                  <a:srgbClr val="F2F2F2"/>
                </a:solidFill>
                <a:highlight>
                  <a:srgbClr val="FFFF00"/>
                </a:highlight>
              </a:rPr>
            </a:br>
            <a:r>
              <a:rPr lang="nl-NL" sz="1800" dirty="0">
                <a:highlight>
                  <a:srgbClr val="338C7A"/>
                </a:highlight>
              </a:rPr>
              <a:t>Maak 1 of meerdere opdrachten:</a:t>
            </a:r>
            <a:r>
              <a:rPr lang="nl-NL" sz="2800" dirty="0">
                <a:highlight>
                  <a:srgbClr val="338C7A"/>
                </a:highlight>
              </a:rPr>
              <a:t/>
            </a:r>
            <a:br>
              <a:rPr lang="nl-NL" sz="2800" dirty="0">
                <a:highlight>
                  <a:srgbClr val="338C7A"/>
                </a:highlight>
              </a:rPr>
            </a:br>
            <a:endParaRPr lang="nl-NL" sz="2800" dirty="0">
              <a:solidFill>
                <a:srgbClr val="F2F2F2"/>
              </a:solidFill>
              <a:highlight>
                <a:srgbClr val="338C7A"/>
              </a:highlight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0982" y="0"/>
            <a:ext cx="6023018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61082" y="-1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05088" y="1898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aphicFrame>
        <p:nvGraphicFramePr>
          <p:cNvPr id="7" name="Tijdelijke aanduiding voor inhoud 3">
            <a:extLst>
              <a:ext uri="{FF2B5EF4-FFF2-40B4-BE49-F238E27FC236}">
                <a16:creationId xmlns:a16="http://schemas.microsoft.com/office/drawing/2014/main" id="{D6534482-4BBB-42A1-BAAE-26C559C0A6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934641"/>
              </p:ext>
            </p:extLst>
          </p:nvPr>
        </p:nvGraphicFramePr>
        <p:xfrm>
          <a:off x="3786187" y="1447800"/>
          <a:ext cx="48720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85419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05088" y="1898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4710" y="1484784"/>
            <a:ext cx="6711654" cy="419548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nl-NL" dirty="0"/>
              <a:t>Persoonlijk leerdoel POP/PAP afmaken/bijstellen</a:t>
            </a:r>
          </a:p>
          <a:p>
            <a:pPr marL="457200" indent="-457200">
              <a:buAutoNum type="arabicPeriod"/>
            </a:pPr>
            <a:r>
              <a:rPr lang="nl-NL" dirty="0" err="1"/>
              <a:t>Bpv</a:t>
            </a:r>
            <a:r>
              <a:rPr lang="nl-NL" dirty="0"/>
              <a:t> opdrachten plannen</a:t>
            </a:r>
          </a:p>
          <a:p>
            <a:pPr marL="457200" indent="-457200">
              <a:buAutoNum type="arabicPeriod"/>
            </a:pPr>
            <a:r>
              <a:rPr lang="nl-NL" dirty="0"/>
              <a:t>Stel voor en overleg met BPV</a:t>
            </a:r>
          </a:p>
          <a:p>
            <a:pPr marL="457200" indent="-457200">
              <a:buAutoNum type="arabicPeriod"/>
            </a:pPr>
            <a:r>
              <a:rPr lang="nl-NL" dirty="0" smtClean="0"/>
              <a:t>Onderzoek </a:t>
            </a:r>
            <a:r>
              <a:rPr lang="nl-NL" dirty="0"/>
              <a:t>regels en protocollen van je </a:t>
            </a:r>
            <a:r>
              <a:rPr lang="nl-NL" dirty="0" err="1" smtClean="0"/>
              <a:t>bpv</a:t>
            </a:r>
            <a:endParaRPr lang="nl-NL" dirty="0" smtClean="0"/>
          </a:p>
          <a:p>
            <a:pPr marL="457200" indent="-457200">
              <a:buAutoNum type="arabicPeriod"/>
            </a:pPr>
            <a:r>
              <a:rPr lang="nl-NL" dirty="0" smtClean="0"/>
              <a:t>Lezen hoofdstuk 6 School en Didactiek</a:t>
            </a:r>
            <a:endParaRPr lang="nl-NL" dirty="0"/>
          </a:p>
          <a:p>
            <a:pPr marL="457200" indent="-457200">
              <a:buAutoNum type="arabicPeriod"/>
            </a:pPr>
            <a:endParaRPr lang="nl-NL" dirty="0"/>
          </a:p>
        </p:txBody>
      </p:sp>
      <p:pic>
        <p:nvPicPr>
          <p:cNvPr id="5122" name="Picture 2" descr="Afbeeldingsresultaat voor werk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04099"/>
            <a:ext cx="4070375" cy="254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543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afronding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05088" y="1898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Volgende week</a:t>
            </a:r>
          </a:p>
          <a:p>
            <a:pPr marL="0" indent="0">
              <a:buNone/>
            </a:pPr>
            <a:r>
              <a:rPr lang="nl-NL" dirty="0"/>
              <a:t>Toezicht houden tijdens pauzemomenten binnen de klas (school)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3 x stel een interviewvraag van </a:t>
            </a:r>
            <a:r>
              <a:rPr lang="nl-NL"/>
              <a:t>het begin </a:t>
            </a:r>
            <a:r>
              <a:rPr lang="nl-NL" dirty="0"/>
              <a:t>aan iemand uit de </a:t>
            </a:r>
            <a:r>
              <a:rPr lang="nl-NL"/>
              <a:t>klas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8909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lesdoelen</a:t>
            </a:r>
          </a:p>
        </p:txBody>
      </p:sp>
      <p:sp>
        <p:nvSpPr>
          <p:cNvPr id="2" name="Rechthoek 1"/>
          <p:cNvSpPr/>
          <p:nvPr/>
        </p:nvSpPr>
        <p:spPr>
          <a:xfrm>
            <a:off x="484710" y="1340768"/>
            <a:ext cx="83357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sz="2400" dirty="0"/>
              <a:t>Je weet wat de opdracht ‘toezicht houden op het schoolplein’ inhoudt</a:t>
            </a: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sz="2400" dirty="0"/>
              <a:t>Je kent het schema van de 5 g’s</a:t>
            </a: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sz="2400" dirty="0"/>
              <a:t>Je weet wat er wordt bedoeld met regels en protocollen</a:t>
            </a: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sz="2400" dirty="0"/>
              <a:t>Je weet wat een mediator is</a:t>
            </a: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sz="2400" dirty="0"/>
              <a:t>Je weet wat een veilig schoolklimaat is</a:t>
            </a:r>
          </a:p>
        </p:txBody>
      </p:sp>
    </p:spTree>
    <p:extLst>
      <p:ext uri="{BB962C8B-B14F-4D97-AF65-F5344CB8AC3E}">
        <p14:creationId xmlns:p14="http://schemas.microsoft.com/office/powerpoint/2010/main" val="60093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leermateriaal</a:t>
            </a:r>
            <a:endParaRPr lang="nl-NL" dirty="0"/>
          </a:p>
        </p:txBody>
      </p:sp>
      <p:sp>
        <p:nvSpPr>
          <p:cNvPr id="2" name="Rechthoek 1"/>
          <p:cNvSpPr/>
          <p:nvPr/>
        </p:nvSpPr>
        <p:spPr>
          <a:xfrm>
            <a:off x="484710" y="1340768"/>
            <a:ext cx="83357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endParaRPr lang="nl-NL" sz="2400" dirty="0" smtClean="0"/>
          </a:p>
          <a:p>
            <a:pPr lvl="0">
              <a:spcAft>
                <a:spcPts val="0"/>
              </a:spcAft>
            </a:pPr>
            <a:r>
              <a:rPr lang="nl-NL" sz="2400" dirty="0" smtClean="0"/>
              <a:t>BOEK: Onderwijsassistent School en didactiek</a:t>
            </a: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endParaRPr lang="nl-NL" sz="2400" dirty="0"/>
          </a:p>
          <a:p>
            <a:pPr lvl="0">
              <a:spcAft>
                <a:spcPts val="0"/>
              </a:spcAft>
            </a:pPr>
            <a:r>
              <a:rPr lang="nl-NL" sz="2400" dirty="0" smtClean="0"/>
              <a:t>Hoofdstuk 6</a:t>
            </a:r>
            <a:r>
              <a:rPr lang="nl-NL" sz="2400" dirty="0"/>
              <a:t> </a:t>
            </a:r>
            <a:r>
              <a:rPr lang="nl-NL" sz="2400" dirty="0" smtClean="0"/>
              <a:t>– toezicht houden buiten de lessen</a:t>
            </a: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2925107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Toetsing en afsluiting</a:t>
            </a:r>
          </a:p>
        </p:txBody>
      </p:sp>
      <p:sp>
        <p:nvSpPr>
          <p:cNvPr id="3" name="Tijdelijke aanduiding voor inhoud 5"/>
          <p:cNvSpPr>
            <a:spLocks noGrp="1"/>
          </p:cNvSpPr>
          <p:nvPr>
            <p:ph idx="1"/>
          </p:nvPr>
        </p:nvSpPr>
        <p:spPr>
          <a:xfrm>
            <a:off x="1043608" y="1772816"/>
            <a:ext cx="7715200" cy="4569371"/>
          </a:xfrm>
        </p:spPr>
        <p:txBody>
          <a:bodyPr>
            <a:normAutofit/>
          </a:bodyPr>
          <a:lstStyle/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66224" y="1556792"/>
            <a:ext cx="806621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Tx/>
              <a:buChar char="-"/>
            </a:pPr>
            <a:r>
              <a:rPr lang="nl-NL" sz="2000" dirty="0" smtClean="0"/>
              <a:t>Toezicht </a:t>
            </a:r>
            <a:r>
              <a:rPr lang="nl-NL" sz="2000" dirty="0"/>
              <a:t>houden </a:t>
            </a:r>
          </a:p>
          <a:p>
            <a:pPr lvl="1"/>
            <a:r>
              <a:rPr lang="nl-NL" sz="2000" dirty="0">
                <a:sym typeface="Wingdings" panose="05000000000000000000" pitchFamily="2" charset="2"/>
              </a:rPr>
              <a:t> Buiten de klas</a:t>
            </a:r>
            <a:endParaRPr lang="nl-NL" sz="2000" dirty="0"/>
          </a:p>
          <a:p>
            <a:r>
              <a:rPr lang="nl-NL" sz="2000" dirty="0"/>
              <a:t>	</a:t>
            </a:r>
            <a:r>
              <a:rPr lang="nl-NL" sz="2000" dirty="0">
                <a:sym typeface="Wingdings" panose="05000000000000000000" pitchFamily="2" charset="2"/>
              </a:rPr>
              <a:t></a:t>
            </a:r>
            <a:r>
              <a:rPr lang="nl-NL" sz="2000" dirty="0"/>
              <a:t> In de klas (pauzemomenten)</a:t>
            </a:r>
          </a:p>
          <a:p>
            <a:r>
              <a:rPr lang="nl-NL" sz="2000" dirty="0"/>
              <a:t>	</a:t>
            </a:r>
            <a:r>
              <a:rPr lang="nl-NL" sz="2000" dirty="0">
                <a:sym typeface="Wingdings" panose="05000000000000000000" pitchFamily="2" charset="2"/>
              </a:rPr>
              <a:t> </a:t>
            </a:r>
            <a:r>
              <a:rPr lang="nl-NL" sz="2000" dirty="0"/>
              <a:t>Tijdens samenwerken/zelfstandig werken</a:t>
            </a:r>
          </a:p>
          <a:p>
            <a:pPr lvl="0">
              <a:spcAft>
                <a:spcPts val="0"/>
              </a:spcAft>
            </a:pPr>
            <a:endParaRPr lang="nl-NL" sz="2000" dirty="0"/>
          </a:p>
          <a:p>
            <a:pPr lvl="0">
              <a:spcAft>
                <a:spcPts val="0"/>
              </a:spcAft>
            </a:pPr>
            <a:endParaRPr lang="nl-NL" sz="2000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nl-NL" sz="2000" dirty="0"/>
          </a:p>
        </p:txBody>
      </p:sp>
      <p:pic>
        <p:nvPicPr>
          <p:cNvPr id="4098" name="Picture 2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80425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65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les </a:t>
            </a:r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05088" y="1898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Besprek in tweetallen je leerdoel voor dit vak deze periode</a:t>
            </a:r>
          </a:p>
        </p:txBody>
      </p:sp>
    </p:spTree>
    <p:extLst>
      <p:ext uri="{BB962C8B-B14F-4D97-AF65-F5344CB8AC3E}">
        <p14:creationId xmlns:p14="http://schemas.microsoft.com/office/powerpoint/2010/main" val="175259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Toezicht houden op het schoolplein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05088" y="1898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Stel dat je over dit onderwerp straks  wordt geïnterviewd op televisie: ga samen 5 vragen over het onderwerp bedenken die ze je op de televisie kunnen stellen</a:t>
            </a:r>
          </a:p>
        </p:txBody>
      </p:sp>
    </p:spTree>
    <p:extLst>
      <p:ext uri="{BB962C8B-B14F-4D97-AF65-F5344CB8AC3E}">
        <p14:creationId xmlns:p14="http://schemas.microsoft.com/office/powerpoint/2010/main" val="3436645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BPV </a:t>
            </a:r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05088" y="1898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aphicFrame>
        <p:nvGraphicFramePr>
          <p:cNvPr id="3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981485"/>
              </p:ext>
            </p:extLst>
          </p:nvPr>
        </p:nvGraphicFramePr>
        <p:xfrm>
          <a:off x="251520" y="1700808"/>
          <a:ext cx="8640960" cy="49553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77301">
                  <a:extLst>
                    <a:ext uri="{9D8B030D-6E8A-4147-A177-3AD203B41FA5}">
                      <a16:colId xmlns:a16="http://schemas.microsoft.com/office/drawing/2014/main" val="1173095422"/>
                    </a:ext>
                  </a:extLst>
                </a:gridCol>
                <a:gridCol w="6963659">
                  <a:extLst>
                    <a:ext uri="{9D8B030D-6E8A-4147-A177-3AD203B41FA5}">
                      <a16:colId xmlns:a16="http://schemas.microsoft.com/office/drawing/2014/main" val="1064901524"/>
                    </a:ext>
                  </a:extLst>
                </a:gridCol>
              </a:tblGrid>
              <a:tr h="504056">
                <a:tc grid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nl-NL" sz="1800" spc="30" dirty="0" smtClean="0">
                          <a:effectLst/>
                        </a:rPr>
                        <a:t>OA  </a:t>
                      </a:r>
                      <a:r>
                        <a:rPr lang="nl-NL" sz="1800" spc="30" dirty="0">
                          <a:effectLst/>
                        </a:rPr>
                        <a:t>Toezicht houden buiten de lessen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214179"/>
                  </a:ext>
                </a:extLst>
              </a:tr>
              <a:tr h="216024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Op school zijn er allerlei situaties waarin je toezicht houdt.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Soms moet je even kort de klas overnemen.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Hierbij voer je de regels van de school uit. 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2000" dirty="0">
                          <a:effectLst/>
                        </a:rPr>
                        <a:t>Je toont overwicht en je grijpt waar nodig in.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2000" dirty="0">
                          <a:effectLst/>
                        </a:rPr>
                        <a:t>Je stelt je hierbij proactief op en zorgt ervoor dat je de regels en protocollen voor deze situatie kent.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501828"/>
                  </a:ext>
                </a:extLst>
              </a:tr>
              <a:tr h="545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Opdracht 4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000"/>
                        </a:spcAft>
                        <a:buFont typeface="+mj-lt"/>
                        <a:buAutoNum type="alphaUcPeriod"/>
                      </a:pPr>
                      <a:r>
                        <a:rPr lang="nl-NL" sz="1800" spc="30" dirty="0">
                          <a:effectLst/>
                        </a:rPr>
                        <a:t>Toezicht houden op het plein de school plaats</a:t>
                      </a:r>
                    </a:p>
                    <a:p>
                      <a:pPr marL="285750" lvl="0" indent="-285750">
                        <a:lnSpc>
                          <a:spcPct val="130000"/>
                        </a:lnSpc>
                        <a:spcAft>
                          <a:spcPts val="1000"/>
                        </a:spcAft>
                        <a:buFontTx/>
                        <a:buChar char="-"/>
                      </a:pPr>
                      <a:r>
                        <a:rPr lang="nl-NL" sz="1800" spc="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Observeer</a:t>
                      </a:r>
                    </a:p>
                    <a:p>
                      <a:pPr marL="285750" lvl="0" indent="-285750">
                        <a:lnSpc>
                          <a:spcPct val="130000"/>
                        </a:lnSpc>
                        <a:spcAft>
                          <a:spcPts val="1000"/>
                        </a:spcAft>
                        <a:buFontTx/>
                        <a:buChar char="-"/>
                      </a:pPr>
                      <a:r>
                        <a:rPr lang="nl-NL" sz="1800" spc="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Onderzoek</a:t>
                      </a:r>
                    </a:p>
                    <a:p>
                      <a:pPr marL="285750" lvl="0" indent="-285750">
                        <a:lnSpc>
                          <a:spcPct val="130000"/>
                        </a:lnSpc>
                        <a:spcAft>
                          <a:spcPts val="1000"/>
                        </a:spcAft>
                        <a:buFontTx/>
                        <a:buChar char="-"/>
                      </a:pPr>
                      <a:r>
                        <a:rPr lang="nl-NL" sz="1800" spc="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Voer uit</a:t>
                      </a:r>
                    </a:p>
                    <a:p>
                      <a:pPr marL="285750" lvl="0" indent="-285750">
                        <a:lnSpc>
                          <a:spcPct val="130000"/>
                        </a:lnSpc>
                        <a:spcAft>
                          <a:spcPts val="1000"/>
                        </a:spcAft>
                        <a:buFontTx/>
                        <a:buChar char="-"/>
                      </a:pPr>
                      <a:r>
                        <a:rPr lang="nl-NL" sz="1800" spc="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reflecteer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9795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999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BPV </a:t>
            </a:r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05088" y="1898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C9306EC4-B48C-4F60-9AA8-37B1CBD2E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853235"/>
              </p:ext>
            </p:extLst>
          </p:nvPr>
        </p:nvGraphicFramePr>
        <p:xfrm>
          <a:off x="251520" y="1484784"/>
          <a:ext cx="8568952" cy="42969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68952">
                  <a:extLst>
                    <a:ext uri="{9D8B030D-6E8A-4147-A177-3AD203B41FA5}">
                      <a16:colId xmlns:a16="http://schemas.microsoft.com/office/drawing/2014/main" val="1422883003"/>
                    </a:ext>
                  </a:extLst>
                </a:gridCol>
              </a:tblGrid>
              <a:tr h="429690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2000" dirty="0">
                          <a:effectLst/>
                        </a:rPr>
                        <a:t>Observeer het gedrag van de leerkracht bij het toezicht houden </a:t>
                      </a:r>
                    </a:p>
                    <a:p>
                      <a:pPr marL="285750" indent="-28575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2000" dirty="0">
                          <a:effectLst/>
                        </a:rPr>
                        <a:t>Onderzoek wat  de regels en protocollen voor deze situaties zijn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2000" spc="40" dirty="0">
                          <a:effectLst/>
                        </a:rPr>
                        <a:t>Onderzoek wat de waarden en normen van de school zijn</a:t>
                      </a:r>
                      <a:endParaRPr lang="nl-NL" sz="1400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2000" spc="40" dirty="0">
                          <a:effectLst/>
                        </a:rPr>
                        <a:t>Bedenk welke situaties zich voor kunnen doen en hoe je in dat geval wilt handelen.</a:t>
                      </a:r>
                      <a:endParaRPr lang="nl-NL" sz="1400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2000" spc="40" dirty="0">
                          <a:effectLst/>
                        </a:rPr>
                        <a:t>M</a:t>
                      </a:r>
                      <a:r>
                        <a:rPr lang="nl-NL" sz="2000" dirty="0">
                          <a:effectLst/>
                        </a:rPr>
                        <a:t>aakt een lijstje van acties die ondernomen kunnen worden om bij te dragen aan een beter toezicht.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45" marR="63045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673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562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BPV </a:t>
            </a:r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05088" y="1898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C9306EC4-B48C-4F60-9AA8-37B1CBD2E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623075"/>
              </p:ext>
            </p:extLst>
          </p:nvPr>
        </p:nvGraphicFramePr>
        <p:xfrm>
          <a:off x="251520" y="1484784"/>
          <a:ext cx="8136904" cy="49204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1422883003"/>
                    </a:ext>
                  </a:extLst>
                </a:gridCol>
              </a:tblGrid>
              <a:tr h="338187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Uitvoeren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45" marR="63045" marT="0" marB="0" anchor="ctr"/>
                </a:tc>
                <a:extLst>
                  <a:ext uri="{0D108BD9-81ED-4DB2-BD59-A6C34878D82A}">
                    <a16:rowId xmlns:a16="http://schemas.microsoft.com/office/drawing/2014/main" val="1525227824"/>
                  </a:ext>
                </a:extLst>
              </a:tr>
              <a:tr h="458231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Treedt zelfstandig op in situatie A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effectLst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Besteed hierbij aandacht aan: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Proactief handelen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Overwicht tonen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Op positieve wijze aanspreken van leerlingen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Rechtvaardig handelen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Consequent normen en waarden van de school toepassen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Zelfvertrouwen en rust uitstralen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dirty="0">
                          <a:effectLst/>
                        </a:rPr>
                        <a:t>Functioneel omgaan met verschillen in achtergrond en cultuur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Schrijf een reflectieverslag over de situatie volgens de STRAK-methode waarin je aangeeft wat je makkelijk en moeilijk afging. Geef daarbij een toelichting.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Bespreek je reflectieverslag met je BPV-begeleider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45" marR="63045" marT="0" marB="0" anchor="ctr"/>
                </a:tc>
                <a:extLst>
                  <a:ext uri="{0D108BD9-81ED-4DB2-BD59-A6C34878D82A}">
                    <a16:rowId xmlns:a16="http://schemas.microsoft.com/office/drawing/2014/main" val="264282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8648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77d8d865424ee8f76a8a9a7c4974aa98d675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2" ma:contentTypeDescription="Create a new document." ma:contentTypeScope="" ma:versionID="5642de78b9ee92951c6dbef3095d9ddd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c47a68b63eb6d3bc4d0d8af452b6b7b4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393C48-B6F3-4376-B94F-7E8D21BC4B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3AB8AA-436A-4A3D-A734-9B6FE22D5D01}">
  <ds:schemaRefs>
    <ds:schemaRef ds:uri="http://purl.org/dc/elements/1.1/"/>
    <ds:schemaRef ds:uri="http://schemas.microsoft.com/office/2006/metadata/properties"/>
    <ds:schemaRef ds:uri="ae88b579-0995-42e4-96ef-e06a7a57ddf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a8c48b-5f73-4068-bac6-831706ff2ad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90EBAA7-8FCB-4242-B101-21BD58A3E7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718</Words>
  <Application>Microsoft Office PowerPoint</Application>
  <PresentationFormat>Diavoorstelling (4:3)</PresentationFormat>
  <Paragraphs>127</Paragraphs>
  <Slides>15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5" baseType="lpstr">
      <vt:lpstr>Arial</vt:lpstr>
      <vt:lpstr>Calibri</vt:lpstr>
      <vt:lpstr>Century Gothic</vt:lpstr>
      <vt:lpstr>Courier New</vt:lpstr>
      <vt:lpstr>Symbol</vt:lpstr>
      <vt:lpstr>Times New Roman</vt:lpstr>
      <vt:lpstr>Verdana</vt:lpstr>
      <vt:lpstr>Wingdings</vt:lpstr>
      <vt:lpstr>Wingdings 3</vt:lpstr>
      <vt:lpstr>Ion</vt:lpstr>
      <vt:lpstr>PowerPoint-presentatie</vt:lpstr>
      <vt:lpstr>lesdoelen</vt:lpstr>
      <vt:lpstr>leermateriaal</vt:lpstr>
      <vt:lpstr>Toetsing en afsluiting</vt:lpstr>
      <vt:lpstr>Terugblik les 1</vt:lpstr>
      <vt:lpstr>Toezicht houden op het schoolplein</vt:lpstr>
      <vt:lpstr>BPV opdracht</vt:lpstr>
      <vt:lpstr>BPV opdracht</vt:lpstr>
      <vt:lpstr>BPV opdracht</vt:lpstr>
      <vt:lpstr>BPV opdracht</vt:lpstr>
      <vt:lpstr>Hoe zorg je voor een veilige omgeving?</vt:lpstr>
      <vt:lpstr>Goed voorbeeld…?</vt:lpstr>
      <vt:lpstr>Toezicht houden op het schoolplein  Maak 1 of meerdere opdrachten: </vt:lpstr>
      <vt:lpstr>Huiswerk</vt:lpstr>
      <vt:lpstr>afronding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Liane Sterrenburg</dc:creator>
  <cp:lastModifiedBy>Liane Sterrenburg</cp:lastModifiedBy>
  <cp:revision>7</cp:revision>
  <dcterms:created xsi:type="dcterms:W3CDTF">2019-11-24T17:12:25Z</dcterms:created>
  <dcterms:modified xsi:type="dcterms:W3CDTF">2021-09-13T09:07:44Z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