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4"/>
  </p:sldMasterIdLst>
  <p:notesMasterIdLst>
    <p:notesMasterId r:id="rId20"/>
  </p:notesMasterIdLst>
  <p:sldIdLst>
    <p:sldId id="284" r:id="rId5"/>
    <p:sldId id="327" r:id="rId6"/>
    <p:sldId id="350" r:id="rId7"/>
    <p:sldId id="322" r:id="rId8"/>
    <p:sldId id="340" r:id="rId9"/>
    <p:sldId id="343" r:id="rId10"/>
    <p:sldId id="342" r:id="rId11"/>
    <p:sldId id="345" r:id="rId12"/>
    <p:sldId id="346" r:id="rId13"/>
    <p:sldId id="347" r:id="rId14"/>
    <p:sldId id="348" r:id="rId15"/>
    <p:sldId id="349" r:id="rId16"/>
    <p:sldId id="344" r:id="rId17"/>
    <p:sldId id="338" r:id="rId18"/>
    <p:sldId id="339" r:id="rId19"/>
  </p:sldIdLst>
  <p:sldSz cx="9144000" cy="6858000" type="screen4x3"/>
  <p:notesSz cx="6797675" cy="9926638"/>
  <p:custDataLst>
    <p:tags r:id="rId2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8C7A"/>
    <a:srgbClr val="8FCEA5"/>
    <a:srgbClr val="95D4EA"/>
    <a:srgbClr val="00B29C"/>
    <a:srgbClr val="00A590"/>
    <a:srgbClr val="39BBA0"/>
    <a:srgbClr val="58AA85"/>
    <a:srgbClr val="00BFE0"/>
    <a:srgbClr val="81D3EB"/>
    <a:srgbClr val="9DC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6734B1-7B49-4F77-92AD-F459BAA9E21C}" v="47" dt="2019-11-24T17:12:38.087"/>
    <p1510:client id="{51D0C786-8548-62CD-A6DB-ABD16D41D468}" v="3" dt="2021-09-10T14:30:45.1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85766" autoAdjust="0"/>
  </p:normalViewPr>
  <p:slideViewPr>
    <p:cSldViewPr showGuides="1">
      <p:cViewPr varScale="1">
        <p:scale>
          <a:sx n="75" d="100"/>
          <a:sy n="75" d="100"/>
        </p:scale>
        <p:origin x="1555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stgebruiker" userId="S::urn:spo:anon#597f10e0bbb6293facce6d1bcf3fde091528b928e8b7cc00cdf13b4caf703fef::" providerId="AD" clId="Web-{51D0C786-8548-62CD-A6DB-ABD16D41D468}"/>
    <pc:docChg chg="modSld">
      <pc:chgData name="Gastgebruiker" userId="S::urn:spo:anon#597f10e0bbb6293facce6d1bcf3fde091528b928e8b7cc00cdf13b4caf703fef::" providerId="AD" clId="Web-{51D0C786-8548-62CD-A6DB-ABD16D41D468}" dt="2021-09-10T14:30:41.791" v="1" actId="20577"/>
      <pc:docMkLst>
        <pc:docMk/>
      </pc:docMkLst>
      <pc:sldChg chg="modSp">
        <pc:chgData name="Gastgebruiker" userId="S::urn:spo:anon#597f10e0bbb6293facce6d1bcf3fde091528b928e8b7cc00cdf13b4caf703fef::" providerId="AD" clId="Web-{51D0C786-8548-62CD-A6DB-ABD16D41D468}" dt="2021-09-10T14:30:41.791" v="1" actId="20577"/>
        <pc:sldMkLst>
          <pc:docMk/>
          <pc:sldMk cId="2982864850" sldId="346"/>
        </pc:sldMkLst>
        <pc:spChg chg="mod">
          <ac:chgData name="Gastgebruiker" userId="S::urn:spo:anon#597f10e0bbb6293facce6d1bcf3fde091528b928e8b7cc00cdf13b4caf703fef::" providerId="AD" clId="Web-{51D0C786-8548-62CD-A6DB-ABD16D41D468}" dt="2021-09-10T14:30:41.791" v="1" actId="20577"/>
          <ac:spMkLst>
            <pc:docMk/>
            <pc:sldMk cId="2982864850" sldId="346"/>
            <ac:spMk id="2" creationId="{00000000-0000-0000-0000-000000000000}"/>
          </ac:spMkLst>
        </pc:spChg>
      </pc:sldChg>
    </pc:docChg>
  </pc:docChgLst>
  <pc:docChgLst>
    <pc:chgData name="Liane Sterrenburg" userId="d1bef802-c91e-4218-b9fa-7ba68a388c33" providerId="ADAL" clId="{157A5AF4-C3C3-4292-920B-C6938DF5C2EC}"/>
    <pc:docChg chg="custSel modSld">
      <pc:chgData name="Liane Sterrenburg" userId="d1bef802-c91e-4218-b9fa-7ba68a388c33" providerId="ADAL" clId="{157A5AF4-C3C3-4292-920B-C6938DF5C2EC}" dt="2019-11-24T17:29:02.610" v="353" actId="20577"/>
      <pc:docMkLst>
        <pc:docMk/>
      </pc:docMkLst>
      <pc:sldChg chg="modSp">
        <pc:chgData name="Liane Sterrenburg" userId="d1bef802-c91e-4218-b9fa-7ba68a388c33" providerId="ADAL" clId="{157A5AF4-C3C3-4292-920B-C6938DF5C2EC}" dt="2019-11-24T17:29:02.610" v="353" actId="20577"/>
        <pc:sldMkLst>
          <pc:docMk/>
          <pc:sldMk cId="3151547708" sldId="325"/>
        </pc:sldMkLst>
        <pc:spChg chg="mod">
          <ac:chgData name="Liane Sterrenburg" userId="d1bef802-c91e-4218-b9fa-7ba68a388c33" providerId="ADAL" clId="{157A5AF4-C3C3-4292-920B-C6938DF5C2EC}" dt="2019-11-24T17:29:02.610" v="353" actId="20577"/>
          <ac:spMkLst>
            <pc:docMk/>
            <pc:sldMk cId="3151547708" sldId="325"/>
            <ac:spMk id="5" creationId="{00000000-0000-0000-0000-000000000000}"/>
          </ac:spMkLst>
        </pc:spChg>
      </pc:sldChg>
      <pc:sldChg chg="modSp">
        <pc:chgData name="Liane Sterrenburg" userId="d1bef802-c91e-4218-b9fa-7ba68a388c33" providerId="ADAL" clId="{157A5AF4-C3C3-4292-920B-C6938DF5C2EC}" dt="2019-11-24T17:28:13.684" v="290" actId="20577"/>
        <pc:sldMkLst>
          <pc:docMk/>
          <pc:sldMk cId="600930082" sldId="327"/>
        </pc:sldMkLst>
        <pc:spChg chg="mod">
          <ac:chgData name="Liane Sterrenburg" userId="d1bef802-c91e-4218-b9fa-7ba68a388c33" providerId="ADAL" clId="{157A5AF4-C3C3-4292-920B-C6938DF5C2EC}" dt="2019-11-24T17:28:13.684" v="290" actId="20577"/>
          <ac:spMkLst>
            <pc:docMk/>
            <pc:sldMk cId="600930082" sldId="327"/>
            <ac:spMk id="2" creationId="{00000000-0000-0000-0000-000000000000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13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12" Type="http://schemas.openxmlformats.org/officeDocument/2006/relationships/image" Target="../media/image17.sv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11" Type="http://schemas.openxmlformats.org/officeDocument/2006/relationships/image" Target="../media/image11.png"/><Relationship Id="rId5" Type="http://schemas.openxmlformats.org/officeDocument/2006/relationships/image" Target="../media/image8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0.png"/><Relationship Id="rId14" Type="http://schemas.openxmlformats.org/officeDocument/2006/relationships/image" Target="../media/image19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13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12" Type="http://schemas.openxmlformats.org/officeDocument/2006/relationships/image" Target="../media/image17.sv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11" Type="http://schemas.openxmlformats.org/officeDocument/2006/relationships/image" Target="../media/image11.png"/><Relationship Id="rId5" Type="http://schemas.openxmlformats.org/officeDocument/2006/relationships/image" Target="../media/image8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0.png"/><Relationship Id="rId14" Type="http://schemas.openxmlformats.org/officeDocument/2006/relationships/image" Target="../media/image1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551B33-12C0-4177-A080-35EADDDFAF7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7B6A744-1977-452E-82D6-8F028408B9FD}">
      <dgm:prSet/>
      <dgm:spPr/>
      <dgm:t>
        <a:bodyPr/>
        <a:lstStyle/>
        <a:p>
          <a:r>
            <a:rPr lang="nl-NL"/>
            <a:t>Onderzoek en beschrijf wat een Anti-pestprotocol is</a:t>
          </a:r>
          <a:endParaRPr lang="en-US"/>
        </a:p>
      </dgm:t>
    </dgm:pt>
    <dgm:pt modelId="{C7894D27-40D0-4494-81C4-6F4C54180506}" type="parTrans" cxnId="{92F41B78-4DEA-4653-A011-2B4215FB4878}">
      <dgm:prSet/>
      <dgm:spPr/>
      <dgm:t>
        <a:bodyPr/>
        <a:lstStyle/>
        <a:p>
          <a:endParaRPr lang="en-US"/>
        </a:p>
      </dgm:t>
    </dgm:pt>
    <dgm:pt modelId="{3485839B-E32E-40C6-8636-79020DF0B1E7}" type="sibTrans" cxnId="{92F41B78-4DEA-4653-A011-2B4215FB4878}">
      <dgm:prSet/>
      <dgm:spPr/>
      <dgm:t>
        <a:bodyPr/>
        <a:lstStyle/>
        <a:p>
          <a:endParaRPr lang="en-US"/>
        </a:p>
      </dgm:t>
    </dgm:pt>
    <dgm:pt modelId="{530F3D56-BCC0-4042-AA2F-6F4A0E058429}">
      <dgm:prSet/>
      <dgm:spPr/>
      <dgm:t>
        <a:bodyPr/>
        <a:lstStyle/>
        <a:p>
          <a:r>
            <a:rPr lang="nl-NL"/>
            <a:t>Onderzoek en beschrijf wat een schoolveiligheidsplan is</a:t>
          </a:r>
          <a:endParaRPr lang="en-US"/>
        </a:p>
      </dgm:t>
    </dgm:pt>
    <dgm:pt modelId="{1F6C2071-8B2D-4E7E-AACC-F7692AFFD528}" type="parTrans" cxnId="{B1E2420D-EE9D-4E81-B612-AC5AD6318DAD}">
      <dgm:prSet/>
      <dgm:spPr/>
      <dgm:t>
        <a:bodyPr/>
        <a:lstStyle/>
        <a:p>
          <a:endParaRPr lang="en-US"/>
        </a:p>
      </dgm:t>
    </dgm:pt>
    <dgm:pt modelId="{7D5076AA-0FB0-424A-8926-C697A1B90377}" type="sibTrans" cxnId="{B1E2420D-EE9D-4E81-B612-AC5AD6318DAD}">
      <dgm:prSet/>
      <dgm:spPr/>
      <dgm:t>
        <a:bodyPr/>
        <a:lstStyle/>
        <a:p>
          <a:endParaRPr lang="en-US"/>
        </a:p>
      </dgm:t>
    </dgm:pt>
    <dgm:pt modelId="{4E968401-5834-40E4-A5E9-7AC0D2E6D245}">
      <dgm:prSet/>
      <dgm:spPr/>
      <dgm:t>
        <a:bodyPr/>
        <a:lstStyle/>
        <a:p>
          <a:r>
            <a:rPr lang="nl-NL"/>
            <a:t>Onderzoek en beschrijf wat de meldcode-meldplicht is</a:t>
          </a:r>
          <a:endParaRPr lang="en-US"/>
        </a:p>
      </dgm:t>
    </dgm:pt>
    <dgm:pt modelId="{FD22EE1E-27D6-4C60-A931-5F929335034A}" type="parTrans" cxnId="{871BE9FD-9717-4AF8-A50C-9FCEC2D5E650}">
      <dgm:prSet/>
      <dgm:spPr/>
      <dgm:t>
        <a:bodyPr/>
        <a:lstStyle/>
        <a:p>
          <a:endParaRPr lang="en-US"/>
        </a:p>
      </dgm:t>
    </dgm:pt>
    <dgm:pt modelId="{B1E35D7E-56B6-429A-8C01-7C6C401B47FA}" type="sibTrans" cxnId="{871BE9FD-9717-4AF8-A50C-9FCEC2D5E650}">
      <dgm:prSet/>
      <dgm:spPr/>
      <dgm:t>
        <a:bodyPr/>
        <a:lstStyle/>
        <a:p>
          <a:endParaRPr lang="en-US"/>
        </a:p>
      </dgm:t>
    </dgm:pt>
    <dgm:pt modelId="{9E929218-81F0-42E9-8293-B46D8CEF3F69}">
      <dgm:prSet/>
      <dgm:spPr/>
      <dgm:t>
        <a:bodyPr/>
        <a:lstStyle/>
        <a:p>
          <a:r>
            <a:rPr lang="nl-NL"/>
            <a:t>Onderzoek en beschrijf de regels en protocollen van jouw bpv over toezicht houden</a:t>
          </a:r>
          <a:endParaRPr lang="en-US"/>
        </a:p>
      </dgm:t>
    </dgm:pt>
    <dgm:pt modelId="{EC37D3D7-121D-4476-8DE5-87A13441BF92}" type="parTrans" cxnId="{67C2FA7F-5DA9-45AA-8F2F-A9362314BD1F}">
      <dgm:prSet/>
      <dgm:spPr/>
      <dgm:t>
        <a:bodyPr/>
        <a:lstStyle/>
        <a:p>
          <a:endParaRPr lang="en-US"/>
        </a:p>
      </dgm:t>
    </dgm:pt>
    <dgm:pt modelId="{878F9955-A826-4D5E-8F9D-72CB2E59EE09}" type="sibTrans" cxnId="{67C2FA7F-5DA9-45AA-8F2F-A9362314BD1F}">
      <dgm:prSet/>
      <dgm:spPr/>
      <dgm:t>
        <a:bodyPr/>
        <a:lstStyle/>
        <a:p>
          <a:endParaRPr lang="en-US"/>
        </a:p>
      </dgm:t>
    </dgm:pt>
    <dgm:pt modelId="{87EBEA0B-0B59-42D0-A5EA-9F83289F890B}">
      <dgm:prSet/>
      <dgm:spPr/>
      <dgm:t>
        <a:bodyPr/>
        <a:lstStyle/>
        <a:p>
          <a:r>
            <a:rPr lang="nl-NL"/>
            <a:t>Oefen met de 5 g’s bij een eigen situatie</a:t>
          </a:r>
          <a:endParaRPr lang="en-US"/>
        </a:p>
      </dgm:t>
    </dgm:pt>
    <dgm:pt modelId="{B4A8307F-BD2F-4869-9C6E-D25D94B86591}" type="parTrans" cxnId="{5A867D83-59B1-44B9-AB41-BAFE2378415F}">
      <dgm:prSet/>
      <dgm:spPr/>
      <dgm:t>
        <a:bodyPr/>
        <a:lstStyle/>
        <a:p>
          <a:endParaRPr lang="en-US"/>
        </a:p>
      </dgm:t>
    </dgm:pt>
    <dgm:pt modelId="{705D8C58-2E4E-44C2-A848-BAE625AE0E9B}" type="sibTrans" cxnId="{5A867D83-59B1-44B9-AB41-BAFE2378415F}">
      <dgm:prSet/>
      <dgm:spPr/>
      <dgm:t>
        <a:bodyPr/>
        <a:lstStyle/>
        <a:p>
          <a:endParaRPr lang="en-US"/>
        </a:p>
      </dgm:t>
    </dgm:pt>
    <dgm:pt modelId="{1EEC7F46-B3C1-4799-8A8F-CED1A39B4B1D}">
      <dgm:prSet/>
      <dgm:spPr/>
      <dgm:t>
        <a:bodyPr/>
        <a:lstStyle/>
        <a:p>
          <a:r>
            <a:rPr lang="nl-NL"/>
            <a:t>Bedenk welke verbeterpunten er voor jouw BPV zijn</a:t>
          </a:r>
          <a:endParaRPr lang="en-US"/>
        </a:p>
      </dgm:t>
    </dgm:pt>
    <dgm:pt modelId="{97E763AD-CD3E-47C8-B720-C83931CEB14E}" type="parTrans" cxnId="{465FCFA7-4DD9-4DCE-8AE2-52458E50D849}">
      <dgm:prSet/>
      <dgm:spPr/>
      <dgm:t>
        <a:bodyPr/>
        <a:lstStyle/>
        <a:p>
          <a:endParaRPr lang="en-US"/>
        </a:p>
      </dgm:t>
    </dgm:pt>
    <dgm:pt modelId="{F1BB9CC2-BD81-4DF8-910A-7A156D704CEA}" type="sibTrans" cxnId="{465FCFA7-4DD9-4DCE-8AE2-52458E50D849}">
      <dgm:prSet/>
      <dgm:spPr/>
      <dgm:t>
        <a:bodyPr/>
        <a:lstStyle/>
        <a:p>
          <a:endParaRPr lang="en-US"/>
        </a:p>
      </dgm:t>
    </dgm:pt>
    <dgm:pt modelId="{9AFE688C-41C1-4511-B17B-A368DC3E08D7}">
      <dgm:prSet/>
      <dgm:spPr/>
      <dgm:t>
        <a:bodyPr/>
        <a:lstStyle/>
        <a:p>
          <a:r>
            <a:rPr lang="nl-NL"/>
            <a:t>Maak een spiekbriefje voor jouw eigen uitvoering</a:t>
          </a:r>
          <a:endParaRPr lang="en-US"/>
        </a:p>
      </dgm:t>
    </dgm:pt>
    <dgm:pt modelId="{57362E29-7528-4FBA-AB9F-AF659BE87BA1}" type="parTrans" cxnId="{5F401AB5-15EB-4073-AC3A-38D89862DB6F}">
      <dgm:prSet/>
      <dgm:spPr/>
      <dgm:t>
        <a:bodyPr/>
        <a:lstStyle/>
        <a:p>
          <a:endParaRPr lang="en-US"/>
        </a:p>
      </dgm:t>
    </dgm:pt>
    <dgm:pt modelId="{419C9FC8-3425-477E-A79E-A5A9AF69E5D9}" type="sibTrans" cxnId="{5F401AB5-15EB-4073-AC3A-38D89862DB6F}">
      <dgm:prSet/>
      <dgm:spPr/>
      <dgm:t>
        <a:bodyPr/>
        <a:lstStyle/>
        <a:p>
          <a:endParaRPr lang="en-US"/>
        </a:p>
      </dgm:t>
    </dgm:pt>
    <dgm:pt modelId="{6A9BFF12-AFDD-4DD1-85E7-178E2F788B65}" type="pres">
      <dgm:prSet presAssocID="{E5551B33-12C0-4177-A080-35EADDDFAF72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33FE26D1-0580-4835-8EF0-DE274DAEBFFD}" type="pres">
      <dgm:prSet presAssocID="{C7B6A744-1977-452E-82D6-8F028408B9FD}" presName="compNode" presStyleCnt="0"/>
      <dgm:spPr/>
    </dgm:pt>
    <dgm:pt modelId="{0CAE9AA2-CA46-496D-A9DB-EA9B7501E469}" type="pres">
      <dgm:prSet presAssocID="{C7B6A744-1977-452E-82D6-8F028408B9FD}" presName="bgRect" presStyleLbl="bgShp" presStyleIdx="0" presStyleCnt="7"/>
      <dgm:spPr/>
    </dgm:pt>
    <dgm:pt modelId="{4F2D7C92-4D8E-472B-81D6-6ECFEAF44B3B}" type="pres">
      <dgm:prSet presAssocID="{C7B6A744-1977-452E-82D6-8F028408B9FD}" presName="iconRect" presStyleLbl="node1" presStyleIdx="0" presStyleCnt="7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icroscope"/>
        </a:ext>
      </dgm:extLst>
    </dgm:pt>
    <dgm:pt modelId="{E1BF3C3A-B132-4171-948E-DD1D8549AAC0}" type="pres">
      <dgm:prSet presAssocID="{C7B6A744-1977-452E-82D6-8F028408B9FD}" presName="spaceRect" presStyleCnt="0"/>
      <dgm:spPr/>
    </dgm:pt>
    <dgm:pt modelId="{C290AF46-4DE6-4BBF-82F7-4680F5DA2B0D}" type="pres">
      <dgm:prSet presAssocID="{C7B6A744-1977-452E-82D6-8F028408B9FD}" presName="parTx" presStyleLbl="revTx" presStyleIdx="0" presStyleCnt="7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B2368AB3-2636-4BDB-A9A2-8214ED415CDE}" type="pres">
      <dgm:prSet presAssocID="{3485839B-E32E-40C6-8636-79020DF0B1E7}" presName="sibTrans" presStyleCnt="0"/>
      <dgm:spPr/>
    </dgm:pt>
    <dgm:pt modelId="{99110CBA-D0F2-498D-B835-84896AD1FB1B}" type="pres">
      <dgm:prSet presAssocID="{530F3D56-BCC0-4042-AA2F-6F4A0E058429}" presName="compNode" presStyleCnt="0"/>
      <dgm:spPr/>
    </dgm:pt>
    <dgm:pt modelId="{46EB5BE7-8D6E-4016-AC16-AC4E260FBDB4}" type="pres">
      <dgm:prSet presAssocID="{530F3D56-BCC0-4042-AA2F-6F4A0E058429}" presName="bgRect" presStyleLbl="bgShp" presStyleIdx="1" presStyleCnt="7"/>
      <dgm:spPr/>
    </dgm:pt>
    <dgm:pt modelId="{F8FC906F-59DB-4696-B51D-B8DEED1D2664}" type="pres">
      <dgm:prSet presAssocID="{530F3D56-BCC0-4042-AA2F-6F4A0E058429}" presName="iconRect" presStyleLbl="node1" presStyleIdx="1" presStyleCnt="7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5AA1F47C-BA40-41D1-AA51-A4394DEBADC8}" type="pres">
      <dgm:prSet presAssocID="{530F3D56-BCC0-4042-AA2F-6F4A0E058429}" presName="spaceRect" presStyleCnt="0"/>
      <dgm:spPr/>
    </dgm:pt>
    <dgm:pt modelId="{2D256281-198B-42E9-A4DA-E6E5FBA06887}" type="pres">
      <dgm:prSet presAssocID="{530F3D56-BCC0-4042-AA2F-6F4A0E058429}" presName="parTx" presStyleLbl="revTx" presStyleIdx="1" presStyleCnt="7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BE12745F-57F6-4EBB-8900-90934B7BC7C4}" type="pres">
      <dgm:prSet presAssocID="{7D5076AA-0FB0-424A-8926-C697A1B90377}" presName="sibTrans" presStyleCnt="0"/>
      <dgm:spPr/>
    </dgm:pt>
    <dgm:pt modelId="{42BC22D7-A165-4939-B458-D7581F470CF7}" type="pres">
      <dgm:prSet presAssocID="{4E968401-5834-40E4-A5E9-7AC0D2E6D245}" presName="compNode" presStyleCnt="0"/>
      <dgm:spPr/>
    </dgm:pt>
    <dgm:pt modelId="{A67B3600-9CED-4F4E-B7E6-6794AB50A241}" type="pres">
      <dgm:prSet presAssocID="{4E968401-5834-40E4-A5E9-7AC0D2E6D245}" presName="bgRect" presStyleLbl="bgShp" presStyleIdx="2" presStyleCnt="7"/>
      <dgm:spPr/>
    </dgm:pt>
    <dgm:pt modelId="{B644E9AC-602E-4757-8437-75ABF88FEC58}" type="pres">
      <dgm:prSet presAssocID="{4E968401-5834-40E4-A5E9-7AC0D2E6D245}" presName="iconRect" presStyleLbl="node1" presStyleIdx="2" presStyleCnt="7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F986EB95-D1F9-4651-9F28-2E15F56C33F1}" type="pres">
      <dgm:prSet presAssocID="{4E968401-5834-40E4-A5E9-7AC0D2E6D245}" presName="spaceRect" presStyleCnt="0"/>
      <dgm:spPr/>
    </dgm:pt>
    <dgm:pt modelId="{8ABC812A-0F6A-416F-9070-7A5C694251F9}" type="pres">
      <dgm:prSet presAssocID="{4E968401-5834-40E4-A5E9-7AC0D2E6D245}" presName="parTx" presStyleLbl="revTx" presStyleIdx="2" presStyleCnt="7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2FD32C32-D47D-455B-8CF1-B2AB635BD990}" type="pres">
      <dgm:prSet presAssocID="{B1E35D7E-56B6-429A-8C01-7C6C401B47FA}" presName="sibTrans" presStyleCnt="0"/>
      <dgm:spPr/>
    </dgm:pt>
    <dgm:pt modelId="{F8CEFC7F-F2BF-434A-96EC-2DD3844BD43A}" type="pres">
      <dgm:prSet presAssocID="{9E929218-81F0-42E9-8293-B46D8CEF3F69}" presName="compNode" presStyleCnt="0"/>
      <dgm:spPr/>
    </dgm:pt>
    <dgm:pt modelId="{BE915639-0ABE-4341-A358-56569014A768}" type="pres">
      <dgm:prSet presAssocID="{9E929218-81F0-42E9-8293-B46D8CEF3F69}" presName="bgRect" presStyleLbl="bgShp" presStyleIdx="3" presStyleCnt="7"/>
      <dgm:spPr/>
    </dgm:pt>
    <dgm:pt modelId="{D505E520-72CB-4202-AAD6-DF47B80480B6}" type="pres">
      <dgm:prSet presAssocID="{9E929218-81F0-42E9-8293-B46D8CEF3F69}" presName="iconRect" presStyleLbl="node1" presStyleIdx="3" presStyleCnt="7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tective"/>
        </a:ext>
      </dgm:extLst>
    </dgm:pt>
    <dgm:pt modelId="{2DD18CC8-5CA6-4DCF-89F6-F26CCCF3E498}" type="pres">
      <dgm:prSet presAssocID="{9E929218-81F0-42E9-8293-B46D8CEF3F69}" presName="spaceRect" presStyleCnt="0"/>
      <dgm:spPr/>
    </dgm:pt>
    <dgm:pt modelId="{64C6475A-5F53-4D17-8AAA-9757F56C5D21}" type="pres">
      <dgm:prSet presAssocID="{9E929218-81F0-42E9-8293-B46D8CEF3F69}" presName="parTx" presStyleLbl="revTx" presStyleIdx="3" presStyleCnt="7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23912841-DA86-4836-B367-5F3235EC7E11}" type="pres">
      <dgm:prSet presAssocID="{878F9955-A826-4D5E-8F9D-72CB2E59EE09}" presName="sibTrans" presStyleCnt="0"/>
      <dgm:spPr/>
    </dgm:pt>
    <dgm:pt modelId="{CA82D0CD-A75C-46D0-848D-3F884756ADD8}" type="pres">
      <dgm:prSet presAssocID="{87EBEA0B-0B59-42D0-A5EA-9F83289F890B}" presName="compNode" presStyleCnt="0"/>
      <dgm:spPr/>
    </dgm:pt>
    <dgm:pt modelId="{FBBFDD16-70AF-43FC-B2FC-E86F479468DD}" type="pres">
      <dgm:prSet presAssocID="{87EBEA0B-0B59-42D0-A5EA-9F83289F890B}" presName="bgRect" presStyleLbl="bgShp" presStyleIdx="4" presStyleCnt="7"/>
      <dgm:spPr/>
    </dgm:pt>
    <dgm:pt modelId="{8D2A117D-73C9-43AC-8BA2-1BF26560B550}" type="pres">
      <dgm:prSet presAssocID="{87EBEA0B-0B59-42D0-A5EA-9F83289F890B}" presName="iconRect" presStyleLbl="node1" presStyleIdx="4" presStyleCnt="7"/>
      <dgm:spPr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32D34ACF-4604-4E6D-B71F-CE1820ED391D}" type="pres">
      <dgm:prSet presAssocID="{87EBEA0B-0B59-42D0-A5EA-9F83289F890B}" presName="spaceRect" presStyleCnt="0"/>
      <dgm:spPr/>
    </dgm:pt>
    <dgm:pt modelId="{DBC80A56-5E87-402A-88C6-3AA5A4512386}" type="pres">
      <dgm:prSet presAssocID="{87EBEA0B-0B59-42D0-A5EA-9F83289F890B}" presName="parTx" presStyleLbl="revTx" presStyleIdx="4" presStyleCnt="7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07AAC0AE-BFA4-4D95-87F9-826E70EBAAC2}" type="pres">
      <dgm:prSet presAssocID="{705D8C58-2E4E-44C2-A848-BAE625AE0E9B}" presName="sibTrans" presStyleCnt="0"/>
      <dgm:spPr/>
    </dgm:pt>
    <dgm:pt modelId="{63825722-24DF-442C-9063-B6A02C24BBC6}" type="pres">
      <dgm:prSet presAssocID="{1EEC7F46-B3C1-4799-8A8F-CED1A39B4B1D}" presName="compNode" presStyleCnt="0"/>
      <dgm:spPr/>
    </dgm:pt>
    <dgm:pt modelId="{7F3A696F-DE96-47A9-9DC5-E1F47E859E2F}" type="pres">
      <dgm:prSet presAssocID="{1EEC7F46-B3C1-4799-8A8F-CED1A39B4B1D}" presName="bgRect" presStyleLbl="bgShp" presStyleIdx="5" presStyleCnt="7"/>
      <dgm:spPr/>
    </dgm:pt>
    <dgm:pt modelId="{228C3D2A-064F-4239-8746-61F9895332B1}" type="pres">
      <dgm:prSet presAssocID="{1EEC7F46-B3C1-4799-8A8F-CED1A39B4B1D}" presName="iconRect" presStyleLbl="node1" presStyleIdx="5" presStyleCnt="7"/>
      <dgm:spPr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26973A98-6278-40FF-A187-5E47EABF7CD0}" type="pres">
      <dgm:prSet presAssocID="{1EEC7F46-B3C1-4799-8A8F-CED1A39B4B1D}" presName="spaceRect" presStyleCnt="0"/>
      <dgm:spPr/>
    </dgm:pt>
    <dgm:pt modelId="{A7A43588-C846-4604-B011-9F09C813D5C9}" type="pres">
      <dgm:prSet presAssocID="{1EEC7F46-B3C1-4799-8A8F-CED1A39B4B1D}" presName="parTx" presStyleLbl="revTx" presStyleIdx="5" presStyleCnt="7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D7CBE18F-F80A-4A60-A91C-7CCC8D07E1E0}" type="pres">
      <dgm:prSet presAssocID="{F1BB9CC2-BD81-4DF8-910A-7A156D704CEA}" presName="sibTrans" presStyleCnt="0"/>
      <dgm:spPr/>
    </dgm:pt>
    <dgm:pt modelId="{33235AEE-5028-4AE6-B1B8-5C805DE368A5}" type="pres">
      <dgm:prSet presAssocID="{9AFE688C-41C1-4511-B17B-A368DC3E08D7}" presName="compNode" presStyleCnt="0"/>
      <dgm:spPr/>
    </dgm:pt>
    <dgm:pt modelId="{4794B1E5-A147-4DC0-B86C-52B40078C129}" type="pres">
      <dgm:prSet presAssocID="{9AFE688C-41C1-4511-B17B-A368DC3E08D7}" presName="bgRect" presStyleLbl="bgShp" presStyleIdx="6" presStyleCnt="7"/>
      <dgm:spPr/>
    </dgm:pt>
    <dgm:pt modelId="{64892CD6-A4AA-4F60-9AF6-CF05D49E6FB8}" type="pres">
      <dgm:prSet presAssocID="{9AFE688C-41C1-4511-B17B-A368DC3E08D7}" presName="iconRect" presStyleLbl="node1" presStyleIdx="6" presStyleCnt="7"/>
      <dgm:spPr>
        <a:blipFill>
          <a:blip xmlns:r="http://schemas.openxmlformats.org/officeDocument/2006/relationships"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ze"/>
        </a:ext>
      </dgm:extLst>
    </dgm:pt>
    <dgm:pt modelId="{D4E4C4EA-8423-4630-801C-1DFE950B9EDF}" type="pres">
      <dgm:prSet presAssocID="{9AFE688C-41C1-4511-B17B-A368DC3E08D7}" presName="spaceRect" presStyleCnt="0"/>
      <dgm:spPr/>
    </dgm:pt>
    <dgm:pt modelId="{0599ABEF-1423-4D84-A753-CB656327C5A8}" type="pres">
      <dgm:prSet presAssocID="{9AFE688C-41C1-4511-B17B-A368DC3E08D7}" presName="parTx" presStyleLbl="revTx" presStyleIdx="6" presStyleCnt="7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</dgm:ptLst>
  <dgm:cxnLst>
    <dgm:cxn modelId="{871BE9FD-9717-4AF8-A50C-9FCEC2D5E650}" srcId="{E5551B33-12C0-4177-A080-35EADDDFAF72}" destId="{4E968401-5834-40E4-A5E9-7AC0D2E6D245}" srcOrd="2" destOrd="0" parTransId="{FD22EE1E-27D6-4C60-A931-5F929335034A}" sibTransId="{B1E35D7E-56B6-429A-8C01-7C6C401B47FA}"/>
    <dgm:cxn modelId="{55BB92B2-D4EA-412B-AA24-269F90480C03}" type="presOf" srcId="{1EEC7F46-B3C1-4799-8A8F-CED1A39B4B1D}" destId="{A7A43588-C846-4604-B011-9F09C813D5C9}" srcOrd="0" destOrd="0" presId="urn:microsoft.com/office/officeart/2018/2/layout/IconVerticalSolidList"/>
    <dgm:cxn modelId="{B1E2420D-EE9D-4E81-B612-AC5AD6318DAD}" srcId="{E5551B33-12C0-4177-A080-35EADDDFAF72}" destId="{530F3D56-BCC0-4042-AA2F-6F4A0E058429}" srcOrd="1" destOrd="0" parTransId="{1F6C2071-8B2D-4E7E-AACC-F7692AFFD528}" sibTransId="{7D5076AA-0FB0-424A-8926-C697A1B90377}"/>
    <dgm:cxn modelId="{4BDD270A-A1EF-4070-930B-C1CC7C902CE0}" type="presOf" srcId="{87EBEA0B-0B59-42D0-A5EA-9F83289F890B}" destId="{DBC80A56-5E87-402A-88C6-3AA5A4512386}" srcOrd="0" destOrd="0" presId="urn:microsoft.com/office/officeart/2018/2/layout/IconVerticalSolidList"/>
    <dgm:cxn modelId="{903B4FAE-8DEB-44DE-A3CD-C74E25B05A4A}" type="presOf" srcId="{E5551B33-12C0-4177-A080-35EADDDFAF72}" destId="{6A9BFF12-AFDD-4DD1-85E7-178E2F788B65}" srcOrd="0" destOrd="0" presId="urn:microsoft.com/office/officeart/2018/2/layout/IconVerticalSolidList"/>
    <dgm:cxn modelId="{67C2FA7F-5DA9-45AA-8F2F-A9362314BD1F}" srcId="{E5551B33-12C0-4177-A080-35EADDDFAF72}" destId="{9E929218-81F0-42E9-8293-B46D8CEF3F69}" srcOrd="3" destOrd="0" parTransId="{EC37D3D7-121D-4476-8DE5-87A13441BF92}" sibTransId="{878F9955-A826-4D5E-8F9D-72CB2E59EE09}"/>
    <dgm:cxn modelId="{5F401AB5-15EB-4073-AC3A-38D89862DB6F}" srcId="{E5551B33-12C0-4177-A080-35EADDDFAF72}" destId="{9AFE688C-41C1-4511-B17B-A368DC3E08D7}" srcOrd="6" destOrd="0" parTransId="{57362E29-7528-4FBA-AB9F-AF659BE87BA1}" sibTransId="{419C9FC8-3425-477E-A79E-A5A9AF69E5D9}"/>
    <dgm:cxn modelId="{C3444B8F-57DD-4146-B5D9-8E6728F97AC2}" type="presOf" srcId="{9E929218-81F0-42E9-8293-B46D8CEF3F69}" destId="{64C6475A-5F53-4D17-8AAA-9757F56C5D21}" srcOrd="0" destOrd="0" presId="urn:microsoft.com/office/officeart/2018/2/layout/IconVerticalSolidList"/>
    <dgm:cxn modelId="{92F41B78-4DEA-4653-A011-2B4215FB4878}" srcId="{E5551B33-12C0-4177-A080-35EADDDFAF72}" destId="{C7B6A744-1977-452E-82D6-8F028408B9FD}" srcOrd="0" destOrd="0" parTransId="{C7894D27-40D0-4494-81C4-6F4C54180506}" sibTransId="{3485839B-E32E-40C6-8636-79020DF0B1E7}"/>
    <dgm:cxn modelId="{F7EA1D1C-4BF9-49E8-8564-D0B4BF61B55E}" type="presOf" srcId="{9AFE688C-41C1-4511-B17B-A368DC3E08D7}" destId="{0599ABEF-1423-4D84-A753-CB656327C5A8}" srcOrd="0" destOrd="0" presId="urn:microsoft.com/office/officeart/2018/2/layout/IconVerticalSolidList"/>
    <dgm:cxn modelId="{7C062CB1-5836-4362-8DFE-306F63626A7F}" type="presOf" srcId="{4E968401-5834-40E4-A5E9-7AC0D2E6D245}" destId="{8ABC812A-0F6A-416F-9070-7A5C694251F9}" srcOrd="0" destOrd="0" presId="urn:microsoft.com/office/officeart/2018/2/layout/IconVerticalSolidList"/>
    <dgm:cxn modelId="{EF6B6D88-ED17-4854-875C-586D71400FD7}" type="presOf" srcId="{530F3D56-BCC0-4042-AA2F-6F4A0E058429}" destId="{2D256281-198B-42E9-A4DA-E6E5FBA06887}" srcOrd="0" destOrd="0" presId="urn:microsoft.com/office/officeart/2018/2/layout/IconVerticalSolidList"/>
    <dgm:cxn modelId="{5A867D83-59B1-44B9-AB41-BAFE2378415F}" srcId="{E5551B33-12C0-4177-A080-35EADDDFAF72}" destId="{87EBEA0B-0B59-42D0-A5EA-9F83289F890B}" srcOrd="4" destOrd="0" parTransId="{B4A8307F-BD2F-4869-9C6E-D25D94B86591}" sibTransId="{705D8C58-2E4E-44C2-A848-BAE625AE0E9B}"/>
    <dgm:cxn modelId="{465FCFA7-4DD9-4DCE-8AE2-52458E50D849}" srcId="{E5551B33-12C0-4177-A080-35EADDDFAF72}" destId="{1EEC7F46-B3C1-4799-8A8F-CED1A39B4B1D}" srcOrd="5" destOrd="0" parTransId="{97E763AD-CD3E-47C8-B720-C83931CEB14E}" sibTransId="{F1BB9CC2-BD81-4DF8-910A-7A156D704CEA}"/>
    <dgm:cxn modelId="{D283C261-FC46-4BAC-8D1A-DB11BE88FB3E}" type="presOf" srcId="{C7B6A744-1977-452E-82D6-8F028408B9FD}" destId="{C290AF46-4DE6-4BBF-82F7-4680F5DA2B0D}" srcOrd="0" destOrd="0" presId="urn:microsoft.com/office/officeart/2018/2/layout/IconVerticalSolidList"/>
    <dgm:cxn modelId="{AB0BED7E-0501-4627-9551-08631BAB73BB}" type="presParOf" srcId="{6A9BFF12-AFDD-4DD1-85E7-178E2F788B65}" destId="{33FE26D1-0580-4835-8EF0-DE274DAEBFFD}" srcOrd="0" destOrd="0" presId="urn:microsoft.com/office/officeart/2018/2/layout/IconVerticalSolidList"/>
    <dgm:cxn modelId="{880E9FF0-7582-4CD7-8740-495F8713E671}" type="presParOf" srcId="{33FE26D1-0580-4835-8EF0-DE274DAEBFFD}" destId="{0CAE9AA2-CA46-496D-A9DB-EA9B7501E469}" srcOrd="0" destOrd="0" presId="urn:microsoft.com/office/officeart/2018/2/layout/IconVerticalSolidList"/>
    <dgm:cxn modelId="{49FF5C85-2E0D-45DA-BA29-8DC618E2FE3C}" type="presParOf" srcId="{33FE26D1-0580-4835-8EF0-DE274DAEBFFD}" destId="{4F2D7C92-4D8E-472B-81D6-6ECFEAF44B3B}" srcOrd="1" destOrd="0" presId="urn:microsoft.com/office/officeart/2018/2/layout/IconVerticalSolidList"/>
    <dgm:cxn modelId="{E9F06FE4-60F4-42F4-99D0-B23BA44854D2}" type="presParOf" srcId="{33FE26D1-0580-4835-8EF0-DE274DAEBFFD}" destId="{E1BF3C3A-B132-4171-948E-DD1D8549AAC0}" srcOrd="2" destOrd="0" presId="urn:microsoft.com/office/officeart/2018/2/layout/IconVerticalSolidList"/>
    <dgm:cxn modelId="{EC7EF366-D0B6-499F-8278-B05943DCFE6D}" type="presParOf" srcId="{33FE26D1-0580-4835-8EF0-DE274DAEBFFD}" destId="{C290AF46-4DE6-4BBF-82F7-4680F5DA2B0D}" srcOrd="3" destOrd="0" presId="urn:microsoft.com/office/officeart/2018/2/layout/IconVerticalSolidList"/>
    <dgm:cxn modelId="{C598C39E-6FD9-4CE8-A2E4-4863E12D54EC}" type="presParOf" srcId="{6A9BFF12-AFDD-4DD1-85E7-178E2F788B65}" destId="{B2368AB3-2636-4BDB-A9A2-8214ED415CDE}" srcOrd="1" destOrd="0" presId="urn:microsoft.com/office/officeart/2018/2/layout/IconVerticalSolidList"/>
    <dgm:cxn modelId="{E3B97E50-0955-45EF-97F3-346C9575D4A3}" type="presParOf" srcId="{6A9BFF12-AFDD-4DD1-85E7-178E2F788B65}" destId="{99110CBA-D0F2-498D-B835-84896AD1FB1B}" srcOrd="2" destOrd="0" presId="urn:microsoft.com/office/officeart/2018/2/layout/IconVerticalSolidList"/>
    <dgm:cxn modelId="{6BFC18BE-F81E-42DE-8A18-8FC2D2ED3AD3}" type="presParOf" srcId="{99110CBA-D0F2-498D-B835-84896AD1FB1B}" destId="{46EB5BE7-8D6E-4016-AC16-AC4E260FBDB4}" srcOrd="0" destOrd="0" presId="urn:microsoft.com/office/officeart/2018/2/layout/IconVerticalSolidList"/>
    <dgm:cxn modelId="{582B8379-63C9-4BA7-B2E3-710587388441}" type="presParOf" srcId="{99110CBA-D0F2-498D-B835-84896AD1FB1B}" destId="{F8FC906F-59DB-4696-B51D-B8DEED1D2664}" srcOrd="1" destOrd="0" presId="urn:microsoft.com/office/officeart/2018/2/layout/IconVerticalSolidList"/>
    <dgm:cxn modelId="{EA36747B-0B25-4A1B-A469-CF4FB23E3BF5}" type="presParOf" srcId="{99110CBA-D0F2-498D-B835-84896AD1FB1B}" destId="{5AA1F47C-BA40-41D1-AA51-A4394DEBADC8}" srcOrd="2" destOrd="0" presId="urn:microsoft.com/office/officeart/2018/2/layout/IconVerticalSolidList"/>
    <dgm:cxn modelId="{97DB5B06-C9E5-4C1A-BFE7-B63551E06561}" type="presParOf" srcId="{99110CBA-D0F2-498D-B835-84896AD1FB1B}" destId="{2D256281-198B-42E9-A4DA-E6E5FBA06887}" srcOrd="3" destOrd="0" presId="urn:microsoft.com/office/officeart/2018/2/layout/IconVerticalSolidList"/>
    <dgm:cxn modelId="{4E079DB0-4B46-4FFA-9D7F-BE5BF47DE666}" type="presParOf" srcId="{6A9BFF12-AFDD-4DD1-85E7-178E2F788B65}" destId="{BE12745F-57F6-4EBB-8900-90934B7BC7C4}" srcOrd="3" destOrd="0" presId="urn:microsoft.com/office/officeart/2018/2/layout/IconVerticalSolidList"/>
    <dgm:cxn modelId="{54BD0C96-E7E8-45BC-8874-D9DDEE53B871}" type="presParOf" srcId="{6A9BFF12-AFDD-4DD1-85E7-178E2F788B65}" destId="{42BC22D7-A165-4939-B458-D7581F470CF7}" srcOrd="4" destOrd="0" presId="urn:microsoft.com/office/officeart/2018/2/layout/IconVerticalSolidList"/>
    <dgm:cxn modelId="{175D7760-122C-475E-B974-10FA4325BFBB}" type="presParOf" srcId="{42BC22D7-A165-4939-B458-D7581F470CF7}" destId="{A67B3600-9CED-4F4E-B7E6-6794AB50A241}" srcOrd="0" destOrd="0" presId="urn:microsoft.com/office/officeart/2018/2/layout/IconVerticalSolidList"/>
    <dgm:cxn modelId="{3EE06774-027A-4136-B172-45BAF97007BA}" type="presParOf" srcId="{42BC22D7-A165-4939-B458-D7581F470CF7}" destId="{B644E9AC-602E-4757-8437-75ABF88FEC58}" srcOrd="1" destOrd="0" presId="urn:microsoft.com/office/officeart/2018/2/layout/IconVerticalSolidList"/>
    <dgm:cxn modelId="{EA5437E6-7131-4039-822F-1DDBEE8F1B98}" type="presParOf" srcId="{42BC22D7-A165-4939-B458-D7581F470CF7}" destId="{F986EB95-D1F9-4651-9F28-2E15F56C33F1}" srcOrd="2" destOrd="0" presId="urn:microsoft.com/office/officeart/2018/2/layout/IconVerticalSolidList"/>
    <dgm:cxn modelId="{CDB7A7C5-785F-4E06-98BA-4CFDB519A243}" type="presParOf" srcId="{42BC22D7-A165-4939-B458-D7581F470CF7}" destId="{8ABC812A-0F6A-416F-9070-7A5C694251F9}" srcOrd="3" destOrd="0" presId="urn:microsoft.com/office/officeart/2018/2/layout/IconVerticalSolidList"/>
    <dgm:cxn modelId="{0123C2B5-DCCA-4130-9E16-C006BA588D24}" type="presParOf" srcId="{6A9BFF12-AFDD-4DD1-85E7-178E2F788B65}" destId="{2FD32C32-D47D-455B-8CF1-B2AB635BD990}" srcOrd="5" destOrd="0" presId="urn:microsoft.com/office/officeart/2018/2/layout/IconVerticalSolidList"/>
    <dgm:cxn modelId="{0EFC82FD-68D7-47BE-B398-C4FFB242356E}" type="presParOf" srcId="{6A9BFF12-AFDD-4DD1-85E7-178E2F788B65}" destId="{F8CEFC7F-F2BF-434A-96EC-2DD3844BD43A}" srcOrd="6" destOrd="0" presId="urn:microsoft.com/office/officeart/2018/2/layout/IconVerticalSolidList"/>
    <dgm:cxn modelId="{380CAF72-330D-48BC-9BAA-6328ABD1FCD6}" type="presParOf" srcId="{F8CEFC7F-F2BF-434A-96EC-2DD3844BD43A}" destId="{BE915639-0ABE-4341-A358-56569014A768}" srcOrd="0" destOrd="0" presId="urn:microsoft.com/office/officeart/2018/2/layout/IconVerticalSolidList"/>
    <dgm:cxn modelId="{E211EEC9-E190-4A71-9533-32BDA3AE6B10}" type="presParOf" srcId="{F8CEFC7F-F2BF-434A-96EC-2DD3844BD43A}" destId="{D505E520-72CB-4202-AAD6-DF47B80480B6}" srcOrd="1" destOrd="0" presId="urn:microsoft.com/office/officeart/2018/2/layout/IconVerticalSolidList"/>
    <dgm:cxn modelId="{652ED139-71C7-4E70-9D40-2041912D025B}" type="presParOf" srcId="{F8CEFC7F-F2BF-434A-96EC-2DD3844BD43A}" destId="{2DD18CC8-5CA6-4DCF-89F6-F26CCCF3E498}" srcOrd="2" destOrd="0" presId="urn:microsoft.com/office/officeart/2018/2/layout/IconVerticalSolidList"/>
    <dgm:cxn modelId="{3F299FB9-5235-42EF-96AC-0CAAF1CB1905}" type="presParOf" srcId="{F8CEFC7F-F2BF-434A-96EC-2DD3844BD43A}" destId="{64C6475A-5F53-4D17-8AAA-9757F56C5D21}" srcOrd="3" destOrd="0" presId="urn:microsoft.com/office/officeart/2018/2/layout/IconVerticalSolidList"/>
    <dgm:cxn modelId="{4ABBE074-F10B-4F13-A600-E5BF40B70C94}" type="presParOf" srcId="{6A9BFF12-AFDD-4DD1-85E7-178E2F788B65}" destId="{23912841-DA86-4836-B367-5F3235EC7E11}" srcOrd="7" destOrd="0" presId="urn:microsoft.com/office/officeart/2018/2/layout/IconVerticalSolidList"/>
    <dgm:cxn modelId="{48B80EE8-C2CF-472A-ABD5-B02E7DCE5F82}" type="presParOf" srcId="{6A9BFF12-AFDD-4DD1-85E7-178E2F788B65}" destId="{CA82D0CD-A75C-46D0-848D-3F884756ADD8}" srcOrd="8" destOrd="0" presId="urn:microsoft.com/office/officeart/2018/2/layout/IconVerticalSolidList"/>
    <dgm:cxn modelId="{96EC31A9-197A-4698-93E2-A9186B45CD83}" type="presParOf" srcId="{CA82D0CD-A75C-46D0-848D-3F884756ADD8}" destId="{FBBFDD16-70AF-43FC-B2FC-E86F479468DD}" srcOrd="0" destOrd="0" presId="urn:microsoft.com/office/officeart/2018/2/layout/IconVerticalSolidList"/>
    <dgm:cxn modelId="{EA16D12B-DC12-41F1-B5E8-57312C273067}" type="presParOf" srcId="{CA82D0CD-A75C-46D0-848D-3F884756ADD8}" destId="{8D2A117D-73C9-43AC-8BA2-1BF26560B550}" srcOrd="1" destOrd="0" presId="urn:microsoft.com/office/officeart/2018/2/layout/IconVerticalSolidList"/>
    <dgm:cxn modelId="{45D6636B-69AE-4E37-A1F8-D65207896BAB}" type="presParOf" srcId="{CA82D0CD-A75C-46D0-848D-3F884756ADD8}" destId="{32D34ACF-4604-4E6D-B71F-CE1820ED391D}" srcOrd="2" destOrd="0" presId="urn:microsoft.com/office/officeart/2018/2/layout/IconVerticalSolidList"/>
    <dgm:cxn modelId="{EEB4049D-99D7-49DA-84BF-5067CC594BE5}" type="presParOf" srcId="{CA82D0CD-A75C-46D0-848D-3F884756ADD8}" destId="{DBC80A56-5E87-402A-88C6-3AA5A4512386}" srcOrd="3" destOrd="0" presId="urn:microsoft.com/office/officeart/2018/2/layout/IconVerticalSolidList"/>
    <dgm:cxn modelId="{74E6E877-5423-4182-8AB0-AA40C2826907}" type="presParOf" srcId="{6A9BFF12-AFDD-4DD1-85E7-178E2F788B65}" destId="{07AAC0AE-BFA4-4D95-87F9-826E70EBAAC2}" srcOrd="9" destOrd="0" presId="urn:microsoft.com/office/officeart/2018/2/layout/IconVerticalSolidList"/>
    <dgm:cxn modelId="{8DEA5740-917F-4946-89E9-05293E915508}" type="presParOf" srcId="{6A9BFF12-AFDD-4DD1-85E7-178E2F788B65}" destId="{63825722-24DF-442C-9063-B6A02C24BBC6}" srcOrd="10" destOrd="0" presId="urn:microsoft.com/office/officeart/2018/2/layout/IconVerticalSolidList"/>
    <dgm:cxn modelId="{D4A4FDF3-620D-40FC-A6A3-803EE39045CB}" type="presParOf" srcId="{63825722-24DF-442C-9063-B6A02C24BBC6}" destId="{7F3A696F-DE96-47A9-9DC5-E1F47E859E2F}" srcOrd="0" destOrd="0" presId="urn:microsoft.com/office/officeart/2018/2/layout/IconVerticalSolidList"/>
    <dgm:cxn modelId="{ECA58B0F-7893-4AAC-BDD9-B6C708317FD1}" type="presParOf" srcId="{63825722-24DF-442C-9063-B6A02C24BBC6}" destId="{228C3D2A-064F-4239-8746-61F9895332B1}" srcOrd="1" destOrd="0" presId="urn:microsoft.com/office/officeart/2018/2/layout/IconVerticalSolidList"/>
    <dgm:cxn modelId="{5A3ABC6A-242F-4165-868E-83B827603981}" type="presParOf" srcId="{63825722-24DF-442C-9063-B6A02C24BBC6}" destId="{26973A98-6278-40FF-A187-5E47EABF7CD0}" srcOrd="2" destOrd="0" presId="urn:microsoft.com/office/officeart/2018/2/layout/IconVerticalSolidList"/>
    <dgm:cxn modelId="{9406A337-CCCC-4771-8511-0CFC2FDB0335}" type="presParOf" srcId="{63825722-24DF-442C-9063-B6A02C24BBC6}" destId="{A7A43588-C846-4604-B011-9F09C813D5C9}" srcOrd="3" destOrd="0" presId="urn:microsoft.com/office/officeart/2018/2/layout/IconVerticalSolidList"/>
    <dgm:cxn modelId="{66DCE6A0-A97E-4262-A912-CD9967747C2B}" type="presParOf" srcId="{6A9BFF12-AFDD-4DD1-85E7-178E2F788B65}" destId="{D7CBE18F-F80A-4A60-A91C-7CCC8D07E1E0}" srcOrd="11" destOrd="0" presId="urn:microsoft.com/office/officeart/2018/2/layout/IconVerticalSolidList"/>
    <dgm:cxn modelId="{70D00413-A613-47F7-8A1C-AE6B13B95B7E}" type="presParOf" srcId="{6A9BFF12-AFDD-4DD1-85E7-178E2F788B65}" destId="{33235AEE-5028-4AE6-B1B8-5C805DE368A5}" srcOrd="12" destOrd="0" presId="urn:microsoft.com/office/officeart/2018/2/layout/IconVerticalSolidList"/>
    <dgm:cxn modelId="{18F4CE5E-06AB-4094-B8B4-E31E50D67003}" type="presParOf" srcId="{33235AEE-5028-4AE6-B1B8-5C805DE368A5}" destId="{4794B1E5-A147-4DC0-B86C-52B40078C129}" srcOrd="0" destOrd="0" presId="urn:microsoft.com/office/officeart/2018/2/layout/IconVerticalSolidList"/>
    <dgm:cxn modelId="{E7DE9844-D49D-4643-A2B1-D2694E44A4D4}" type="presParOf" srcId="{33235AEE-5028-4AE6-B1B8-5C805DE368A5}" destId="{64892CD6-A4AA-4F60-9AF6-CF05D49E6FB8}" srcOrd="1" destOrd="0" presId="urn:microsoft.com/office/officeart/2018/2/layout/IconVerticalSolidList"/>
    <dgm:cxn modelId="{371261C1-68C6-4036-8C2F-94D8AC51F99E}" type="presParOf" srcId="{33235AEE-5028-4AE6-B1B8-5C805DE368A5}" destId="{D4E4C4EA-8423-4630-801C-1DFE950B9EDF}" srcOrd="2" destOrd="0" presId="urn:microsoft.com/office/officeart/2018/2/layout/IconVerticalSolidList"/>
    <dgm:cxn modelId="{537020BD-1FA1-4316-91D3-65EAA2C0C8A4}" type="presParOf" srcId="{33235AEE-5028-4AE6-B1B8-5C805DE368A5}" destId="{0599ABEF-1423-4D84-A753-CB656327C5A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AE9AA2-CA46-496D-A9DB-EA9B7501E469}">
      <dsp:nvSpPr>
        <dsp:cNvPr id="0" name=""/>
        <dsp:cNvSpPr/>
      </dsp:nvSpPr>
      <dsp:spPr>
        <a:xfrm>
          <a:off x="0" y="390"/>
          <a:ext cx="4872038" cy="53779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2D7C92-4D8E-472B-81D6-6ECFEAF44B3B}">
      <dsp:nvSpPr>
        <dsp:cNvPr id="0" name=""/>
        <dsp:cNvSpPr/>
      </dsp:nvSpPr>
      <dsp:spPr>
        <a:xfrm>
          <a:off x="162681" y="121393"/>
          <a:ext cx="295784" cy="295784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90AF46-4DE6-4BBF-82F7-4680F5DA2B0D}">
      <dsp:nvSpPr>
        <dsp:cNvPr id="0" name=""/>
        <dsp:cNvSpPr/>
      </dsp:nvSpPr>
      <dsp:spPr>
        <a:xfrm>
          <a:off x="621147" y="390"/>
          <a:ext cx="4250890" cy="537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916" tIns="56916" rIns="56916" bIns="56916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kern="1200"/>
            <a:t>Onderzoek en beschrijf wat een Anti-pestprotocol is</a:t>
          </a:r>
          <a:endParaRPr lang="en-US" sz="1400" kern="1200"/>
        </a:p>
      </dsp:txBody>
      <dsp:txXfrm>
        <a:off x="621147" y="390"/>
        <a:ext cx="4250890" cy="537790"/>
      </dsp:txXfrm>
    </dsp:sp>
    <dsp:sp modelId="{46EB5BE7-8D6E-4016-AC16-AC4E260FBDB4}">
      <dsp:nvSpPr>
        <dsp:cNvPr id="0" name=""/>
        <dsp:cNvSpPr/>
      </dsp:nvSpPr>
      <dsp:spPr>
        <a:xfrm>
          <a:off x="0" y="672628"/>
          <a:ext cx="4872038" cy="53779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FC906F-59DB-4696-B51D-B8DEED1D2664}">
      <dsp:nvSpPr>
        <dsp:cNvPr id="0" name=""/>
        <dsp:cNvSpPr/>
      </dsp:nvSpPr>
      <dsp:spPr>
        <a:xfrm>
          <a:off x="162681" y="793631"/>
          <a:ext cx="295784" cy="295784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256281-198B-42E9-A4DA-E6E5FBA06887}">
      <dsp:nvSpPr>
        <dsp:cNvPr id="0" name=""/>
        <dsp:cNvSpPr/>
      </dsp:nvSpPr>
      <dsp:spPr>
        <a:xfrm>
          <a:off x="621147" y="672628"/>
          <a:ext cx="4250890" cy="537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916" tIns="56916" rIns="56916" bIns="56916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kern="1200"/>
            <a:t>Onderzoek en beschrijf wat een schoolveiligheidsplan is</a:t>
          </a:r>
          <a:endParaRPr lang="en-US" sz="1400" kern="1200"/>
        </a:p>
      </dsp:txBody>
      <dsp:txXfrm>
        <a:off x="621147" y="672628"/>
        <a:ext cx="4250890" cy="537790"/>
      </dsp:txXfrm>
    </dsp:sp>
    <dsp:sp modelId="{A67B3600-9CED-4F4E-B7E6-6794AB50A241}">
      <dsp:nvSpPr>
        <dsp:cNvPr id="0" name=""/>
        <dsp:cNvSpPr/>
      </dsp:nvSpPr>
      <dsp:spPr>
        <a:xfrm>
          <a:off x="0" y="1344866"/>
          <a:ext cx="4872038" cy="53779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44E9AC-602E-4757-8437-75ABF88FEC58}">
      <dsp:nvSpPr>
        <dsp:cNvPr id="0" name=""/>
        <dsp:cNvSpPr/>
      </dsp:nvSpPr>
      <dsp:spPr>
        <a:xfrm>
          <a:off x="162681" y="1465869"/>
          <a:ext cx="295784" cy="295784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BC812A-0F6A-416F-9070-7A5C694251F9}">
      <dsp:nvSpPr>
        <dsp:cNvPr id="0" name=""/>
        <dsp:cNvSpPr/>
      </dsp:nvSpPr>
      <dsp:spPr>
        <a:xfrm>
          <a:off x="621147" y="1344866"/>
          <a:ext cx="4250890" cy="537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916" tIns="56916" rIns="56916" bIns="56916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kern="1200"/>
            <a:t>Onderzoek en beschrijf wat de meldcode-meldplicht is</a:t>
          </a:r>
          <a:endParaRPr lang="en-US" sz="1400" kern="1200"/>
        </a:p>
      </dsp:txBody>
      <dsp:txXfrm>
        <a:off x="621147" y="1344866"/>
        <a:ext cx="4250890" cy="537790"/>
      </dsp:txXfrm>
    </dsp:sp>
    <dsp:sp modelId="{BE915639-0ABE-4341-A358-56569014A768}">
      <dsp:nvSpPr>
        <dsp:cNvPr id="0" name=""/>
        <dsp:cNvSpPr/>
      </dsp:nvSpPr>
      <dsp:spPr>
        <a:xfrm>
          <a:off x="0" y="2017104"/>
          <a:ext cx="4872038" cy="53779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05E520-72CB-4202-AAD6-DF47B80480B6}">
      <dsp:nvSpPr>
        <dsp:cNvPr id="0" name=""/>
        <dsp:cNvSpPr/>
      </dsp:nvSpPr>
      <dsp:spPr>
        <a:xfrm>
          <a:off x="162681" y="2138107"/>
          <a:ext cx="295784" cy="295784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C6475A-5F53-4D17-8AAA-9757F56C5D21}">
      <dsp:nvSpPr>
        <dsp:cNvPr id="0" name=""/>
        <dsp:cNvSpPr/>
      </dsp:nvSpPr>
      <dsp:spPr>
        <a:xfrm>
          <a:off x="621147" y="2017104"/>
          <a:ext cx="4250890" cy="537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916" tIns="56916" rIns="56916" bIns="56916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kern="1200"/>
            <a:t>Onderzoek en beschrijf de regels en protocollen van jouw bpv over toezicht houden</a:t>
          </a:r>
          <a:endParaRPr lang="en-US" sz="1400" kern="1200"/>
        </a:p>
      </dsp:txBody>
      <dsp:txXfrm>
        <a:off x="621147" y="2017104"/>
        <a:ext cx="4250890" cy="537790"/>
      </dsp:txXfrm>
    </dsp:sp>
    <dsp:sp modelId="{FBBFDD16-70AF-43FC-B2FC-E86F479468DD}">
      <dsp:nvSpPr>
        <dsp:cNvPr id="0" name=""/>
        <dsp:cNvSpPr/>
      </dsp:nvSpPr>
      <dsp:spPr>
        <a:xfrm>
          <a:off x="0" y="2689342"/>
          <a:ext cx="4872038" cy="53779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2A117D-73C9-43AC-8BA2-1BF26560B550}">
      <dsp:nvSpPr>
        <dsp:cNvPr id="0" name=""/>
        <dsp:cNvSpPr/>
      </dsp:nvSpPr>
      <dsp:spPr>
        <a:xfrm>
          <a:off x="162681" y="2810345"/>
          <a:ext cx="295784" cy="295784"/>
        </a:xfrm>
        <a:prstGeom prst="rect">
          <a:avLst/>
        </a:prstGeom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C80A56-5E87-402A-88C6-3AA5A4512386}">
      <dsp:nvSpPr>
        <dsp:cNvPr id="0" name=""/>
        <dsp:cNvSpPr/>
      </dsp:nvSpPr>
      <dsp:spPr>
        <a:xfrm>
          <a:off x="621147" y="2689342"/>
          <a:ext cx="4250890" cy="537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916" tIns="56916" rIns="56916" bIns="56916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kern="1200"/>
            <a:t>Oefen met de 5 g’s bij een eigen situatie</a:t>
          </a:r>
          <a:endParaRPr lang="en-US" sz="1400" kern="1200"/>
        </a:p>
      </dsp:txBody>
      <dsp:txXfrm>
        <a:off x="621147" y="2689342"/>
        <a:ext cx="4250890" cy="537790"/>
      </dsp:txXfrm>
    </dsp:sp>
    <dsp:sp modelId="{7F3A696F-DE96-47A9-9DC5-E1F47E859E2F}">
      <dsp:nvSpPr>
        <dsp:cNvPr id="0" name=""/>
        <dsp:cNvSpPr/>
      </dsp:nvSpPr>
      <dsp:spPr>
        <a:xfrm>
          <a:off x="0" y="3361580"/>
          <a:ext cx="4872038" cy="53779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8C3D2A-064F-4239-8746-61F9895332B1}">
      <dsp:nvSpPr>
        <dsp:cNvPr id="0" name=""/>
        <dsp:cNvSpPr/>
      </dsp:nvSpPr>
      <dsp:spPr>
        <a:xfrm>
          <a:off x="162681" y="3482583"/>
          <a:ext cx="295784" cy="295784"/>
        </a:xfrm>
        <a:prstGeom prst="rect">
          <a:avLst/>
        </a:prstGeom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A43588-C846-4604-B011-9F09C813D5C9}">
      <dsp:nvSpPr>
        <dsp:cNvPr id="0" name=""/>
        <dsp:cNvSpPr/>
      </dsp:nvSpPr>
      <dsp:spPr>
        <a:xfrm>
          <a:off x="621147" y="3361580"/>
          <a:ext cx="4250890" cy="537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916" tIns="56916" rIns="56916" bIns="56916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kern="1200"/>
            <a:t>Bedenk welke verbeterpunten er voor jouw BPV zijn</a:t>
          </a:r>
          <a:endParaRPr lang="en-US" sz="1400" kern="1200"/>
        </a:p>
      </dsp:txBody>
      <dsp:txXfrm>
        <a:off x="621147" y="3361580"/>
        <a:ext cx="4250890" cy="537790"/>
      </dsp:txXfrm>
    </dsp:sp>
    <dsp:sp modelId="{4794B1E5-A147-4DC0-B86C-52B40078C129}">
      <dsp:nvSpPr>
        <dsp:cNvPr id="0" name=""/>
        <dsp:cNvSpPr/>
      </dsp:nvSpPr>
      <dsp:spPr>
        <a:xfrm>
          <a:off x="0" y="4033818"/>
          <a:ext cx="4872038" cy="53779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892CD6-A4AA-4F60-9AF6-CF05D49E6FB8}">
      <dsp:nvSpPr>
        <dsp:cNvPr id="0" name=""/>
        <dsp:cNvSpPr/>
      </dsp:nvSpPr>
      <dsp:spPr>
        <a:xfrm>
          <a:off x="162681" y="4154821"/>
          <a:ext cx="295784" cy="295784"/>
        </a:xfrm>
        <a:prstGeom prst="rect">
          <a:avLst/>
        </a:prstGeom>
        <a:blipFill>
          <a:blip xmlns:r="http://schemas.openxmlformats.org/officeDocument/2006/relationships"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99ABEF-1423-4D84-A753-CB656327C5A8}">
      <dsp:nvSpPr>
        <dsp:cNvPr id="0" name=""/>
        <dsp:cNvSpPr/>
      </dsp:nvSpPr>
      <dsp:spPr>
        <a:xfrm>
          <a:off x="621147" y="4033818"/>
          <a:ext cx="4250890" cy="537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916" tIns="56916" rIns="56916" bIns="56916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kern="1200"/>
            <a:t>Maak een spiekbriefje voor jouw eigen uitvoering</a:t>
          </a:r>
          <a:endParaRPr lang="en-US" sz="1400" kern="1200"/>
        </a:p>
      </dsp:txBody>
      <dsp:txXfrm>
        <a:off x="621147" y="4033818"/>
        <a:ext cx="4250890" cy="5377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F67E0-9843-47A3-B1AC-15191611B851}" type="datetimeFigureOut">
              <a:rPr lang="nl-NL" smtClean="0"/>
              <a:t>13-9-2021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1E06A-AB36-4262-A933-D2D54C58D2EE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1279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Absenten</a:t>
            </a:r>
          </a:p>
          <a:p>
            <a:r>
              <a:rPr lang="nl-NL" dirty="0"/>
              <a:t>Vragen/mededelingen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E06A-AB36-4262-A933-D2D54C58D2EE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00686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E06A-AB36-4262-A933-D2D54C58D2EE}" type="slidenum">
              <a:rPr lang="nl-NL" smtClean="0"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882945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Filmpje </a:t>
            </a:r>
            <a:r>
              <a:rPr lang="nl-N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shool</a:t>
            </a: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 veiligheid</a:t>
            </a:r>
          </a:p>
          <a:p>
            <a:pPr marL="228600" indent="-228600">
              <a:buAutoNum type="arabicPeriod"/>
            </a:pP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Cognitieve gedragstherapie – 5 G’s aangevuld met de 6</a:t>
            </a:r>
            <a:r>
              <a:rPr lang="nl-NL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</a:t>
            </a: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gezondheid (wat voor effect heeft het op en wat voor oorzaak heeft het in?)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E06A-AB36-4262-A933-D2D54C58D2EE}" type="slidenum">
              <a:rPr lang="nl-NL" smtClean="0"/>
              <a:t>11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84024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Mediators bij de poorter 5.17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E06A-AB36-4262-A933-D2D54C58D2EE}" type="slidenum">
              <a:rPr lang="nl-NL" smtClean="0"/>
              <a:t>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3710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E06A-AB36-4262-A933-D2D54C58D2EE}" type="slidenum">
              <a:rPr lang="nl-NL" smtClean="0"/>
              <a:t>13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429522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nl-NL" dirty="0"/>
              <a:t>Maak een persoonlijk leerdoel voor de komende periode en een actieplan</a:t>
            </a:r>
          </a:p>
          <a:p>
            <a:pPr marL="457200" indent="-457200">
              <a:buAutoNum type="arabicPeriod"/>
            </a:pPr>
            <a:r>
              <a:rPr lang="nl-NL" dirty="0"/>
              <a:t>Maak afspraken met jezelf en plan data voor de uitvoering van je </a:t>
            </a:r>
            <a:r>
              <a:rPr lang="nl-NL" dirty="0" err="1"/>
              <a:t>bpv</a:t>
            </a:r>
            <a:r>
              <a:rPr lang="nl-NL" dirty="0"/>
              <a:t> opdrachten</a:t>
            </a:r>
          </a:p>
          <a:p>
            <a:pPr marL="457200" indent="-457200">
              <a:buAutoNum type="arabicPeriod"/>
            </a:pPr>
            <a:r>
              <a:rPr lang="nl-NL" dirty="0"/>
              <a:t>Maak een voorstel voor de BPV en overleg </a:t>
            </a:r>
          </a:p>
          <a:p>
            <a:pPr marL="457200" indent="-457200">
              <a:buAutoNum type="arabicPeriod"/>
            </a:pPr>
            <a:r>
              <a:rPr lang="nl-NL" dirty="0"/>
              <a:t>Check of blok 5 is afgerond zo niet doe er wat aan, zodat je verder kunt </a:t>
            </a:r>
          </a:p>
          <a:p>
            <a:pPr marL="457200" indent="-457200">
              <a:buAutoNum type="arabicPeriod"/>
            </a:pPr>
            <a:r>
              <a:rPr lang="nl-NL" dirty="0"/>
              <a:t>Lees</a:t>
            </a:r>
            <a:r>
              <a:rPr lang="nl-NL" baseline="0" dirty="0"/>
              <a:t> de studiehandleiding</a:t>
            </a:r>
          </a:p>
          <a:p>
            <a:pPr marL="457200" indent="-457200">
              <a:buAutoNum type="arabicPeriod"/>
            </a:pPr>
            <a:r>
              <a:rPr lang="nl-NL" baseline="0" dirty="0"/>
              <a:t>Zorg voor je GO!</a:t>
            </a: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E06A-AB36-4262-A933-D2D54C58D2EE}" type="slidenum">
              <a:rPr lang="nl-NL" smtClean="0"/>
              <a:t>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06204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E06A-AB36-4262-A933-D2D54C58D2EE}" type="slidenum">
              <a:rPr lang="nl-NL" smtClean="0"/>
              <a:t>15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63456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-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E06A-AB36-4262-A933-D2D54C58D2EE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693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-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E06A-AB36-4262-A933-D2D54C58D2EE}" type="slidenum">
              <a:rPr lang="nl-NL" smtClean="0"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817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E06A-AB36-4262-A933-D2D54C58D2EE}" type="slidenum">
              <a:rPr lang="nl-NL" smtClean="0"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708334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E06A-AB36-4262-A933-D2D54C58D2EE}" type="slidenum">
              <a:rPr lang="nl-NL" smtClean="0"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8469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E06A-AB36-4262-A933-D2D54C58D2EE}" type="slidenum">
              <a:rPr lang="nl-NL" smtClean="0"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9054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E06A-AB36-4262-A933-D2D54C58D2EE}" type="slidenum">
              <a:rPr lang="nl-NL" smtClean="0"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705620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E06A-AB36-4262-A933-D2D54C58D2EE}" type="slidenum">
              <a:rPr lang="nl-NL" smtClean="0"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296885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E06A-AB36-4262-A933-D2D54C58D2EE}" type="slidenum">
              <a:rPr lang="nl-NL" smtClean="0"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496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04EA-3C67-4B4A-B044-8CBC91EF3404}" type="datetimeFigureOut">
              <a:rPr lang="nl-NL" smtClean="0"/>
              <a:t>13-9-2021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6DDE-0033-49FF-BBC5-0D5ABC2DA1E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4200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04EA-3C67-4B4A-B044-8CBC91EF3404}" type="datetimeFigureOut">
              <a:rPr lang="nl-NL" smtClean="0"/>
              <a:t>13-9-2021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6DDE-0033-49FF-BBC5-0D5ABC2DA1E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4923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04EA-3C67-4B4A-B044-8CBC91EF3404}" type="datetimeFigureOut">
              <a:rPr lang="nl-NL" smtClean="0"/>
              <a:t>13-9-2021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6DDE-0033-49FF-BBC5-0D5ABC2DA1E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8631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04EA-3C67-4B4A-B044-8CBC91EF3404}" type="datetimeFigureOut">
              <a:rPr lang="nl-NL" smtClean="0"/>
              <a:t>13-9-2021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6DDE-0033-49FF-BBC5-0D5ABC2DA1E7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1920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04EA-3C67-4B4A-B044-8CBC91EF3404}" type="datetimeFigureOut">
              <a:rPr lang="nl-NL" smtClean="0"/>
              <a:t>13-9-2021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6DDE-0033-49FF-BBC5-0D5ABC2DA1E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63590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04EA-3C67-4B4A-B044-8CBC91EF3404}" type="datetimeFigureOut">
              <a:rPr lang="nl-NL" smtClean="0"/>
              <a:t>13-9-2021</a:t>
            </a:fld>
            <a:endParaRPr lang="nl-NL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6DDE-0033-49FF-BBC5-0D5ABC2DA1E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729596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04EA-3C67-4B4A-B044-8CBC91EF3404}" type="datetimeFigureOut">
              <a:rPr lang="nl-NL" smtClean="0"/>
              <a:t>13-9-2021</a:t>
            </a:fld>
            <a:endParaRPr lang="nl-NL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6DDE-0033-49FF-BBC5-0D5ABC2DA1E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154994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04EA-3C67-4B4A-B044-8CBC91EF3404}" type="datetimeFigureOut">
              <a:rPr lang="nl-NL" smtClean="0"/>
              <a:t>13-9-2021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6DDE-0033-49FF-BBC5-0D5ABC2DA1E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69626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04EA-3C67-4B4A-B044-8CBC91EF3404}" type="datetimeFigureOut">
              <a:rPr lang="nl-NL" smtClean="0"/>
              <a:t>13-9-2021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6DDE-0033-49FF-BBC5-0D5ABC2DA1E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43297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ogo anim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8"/>
          <p:cNvSpPr>
            <a:spLocks noChangeArrowheads="1"/>
          </p:cNvSpPr>
          <p:nvPr userDrawn="1"/>
        </p:nvSpPr>
        <p:spPr bwMode="auto">
          <a:xfrm>
            <a:off x="2892425" y="2108200"/>
            <a:ext cx="2703512" cy="2703513"/>
          </a:xfrm>
          <a:prstGeom prst="ellipse">
            <a:avLst/>
          </a:prstGeom>
          <a:solidFill>
            <a:srgbClr val="9DCD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31" name="Oval 8"/>
          <p:cNvSpPr>
            <a:spLocks noChangeArrowheads="1"/>
          </p:cNvSpPr>
          <p:nvPr userDrawn="1"/>
        </p:nvSpPr>
        <p:spPr bwMode="auto">
          <a:xfrm>
            <a:off x="3529806" y="1903413"/>
            <a:ext cx="2703512" cy="2703513"/>
          </a:xfrm>
          <a:prstGeom prst="ellipse">
            <a:avLst/>
          </a:prstGeom>
          <a:solidFill>
            <a:srgbClr val="95D4EA">
              <a:alpha val="8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32" name="Oval 8"/>
          <p:cNvSpPr>
            <a:spLocks noChangeArrowheads="1"/>
          </p:cNvSpPr>
          <p:nvPr userDrawn="1"/>
        </p:nvSpPr>
        <p:spPr bwMode="auto">
          <a:xfrm>
            <a:off x="3264693" y="2166144"/>
            <a:ext cx="2703512" cy="2703513"/>
          </a:xfrm>
          <a:prstGeom prst="ellipse">
            <a:avLst/>
          </a:prstGeom>
          <a:solidFill>
            <a:srgbClr val="95D4EA">
              <a:alpha val="89804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grpSp>
        <p:nvGrpSpPr>
          <p:cNvPr id="33" name="Groep 32"/>
          <p:cNvGrpSpPr/>
          <p:nvPr userDrawn="1"/>
        </p:nvGrpSpPr>
        <p:grpSpPr>
          <a:xfrm>
            <a:off x="2892426" y="1908175"/>
            <a:ext cx="3340099" cy="3024188"/>
            <a:chOff x="2892426" y="1908175"/>
            <a:chExt cx="3340099" cy="3024188"/>
          </a:xfrm>
        </p:grpSpPr>
        <p:sp>
          <p:nvSpPr>
            <p:cNvPr id="34" name="AutoShape 3"/>
            <p:cNvSpPr>
              <a:spLocks noChangeAspect="1" noChangeArrowheads="1" noTextEdit="1"/>
            </p:cNvSpPr>
            <p:nvPr/>
          </p:nvSpPr>
          <p:spPr bwMode="auto">
            <a:xfrm>
              <a:off x="2894013" y="1908175"/>
              <a:ext cx="3338512" cy="3024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35" name="Oval 5"/>
            <p:cNvSpPr>
              <a:spLocks noChangeArrowheads="1"/>
            </p:cNvSpPr>
            <p:nvPr/>
          </p:nvSpPr>
          <p:spPr bwMode="auto">
            <a:xfrm>
              <a:off x="2892426" y="2108200"/>
              <a:ext cx="2703512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36" name="Oval 6"/>
            <p:cNvSpPr>
              <a:spLocks noChangeArrowheads="1"/>
            </p:cNvSpPr>
            <p:nvPr/>
          </p:nvSpPr>
          <p:spPr bwMode="auto">
            <a:xfrm>
              <a:off x="3157538" y="2224088"/>
              <a:ext cx="2701925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37" name="Oval 7"/>
            <p:cNvSpPr>
              <a:spLocks noChangeArrowheads="1"/>
            </p:cNvSpPr>
            <p:nvPr/>
          </p:nvSpPr>
          <p:spPr bwMode="auto">
            <a:xfrm>
              <a:off x="3530600" y="1908175"/>
              <a:ext cx="2701925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38" name="Oval 8"/>
            <p:cNvSpPr>
              <a:spLocks noChangeArrowheads="1"/>
            </p:cNvSpPr>
            <p:nvPr/>
          </p:nvSpPr>
          <p:spPr bwMode="auto">
            <a:xfrm>
              <a:off x="2892426" y="2108200"/>
              <a:ext cx="2703512" cy="2703513"/>
            </a:xfrm>
            <a:prstGeom prst="ellipse">
              <a:avLst/>
            </a:prstGeom>
            <a:solidFill>
              <a:srgbClr val="9DCD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39" name="Freeform 9"/>
            <p:cNvSpPr>
              <a:spLocks/>
            </p:cNvSpPr>
            <p:nvPr/>
          </p:nvSpPr>
          <p:spPr bwMode="auto">
            <a:xfrm>
              <a:off x="3838575" y="4433888"/>
              <a:ext cx="1714500" cy="493713"/>
            </a:xfrm>
            <a:custGeom>
              <a:avLst/>
              <a:gdLst>
                <a:gd name="T0" fmla="*/ 1109 w 1109"/>
                <a:gd name="T1" fmla="*/ 0 h 319"/>
                <a:gd name="T2" fmla="*/ 721 w 1109"/>
                <a:gd name="T3" fmla="*/ 114 h 319"/>
                <a:gd name="T4" fmla="*/ 262 w 1109"/>
                <a:gd name="T5" fmla="*/ 244 h 319"/>
                <a:gd name="T6" fmla="*/ 0 w 1109"/>
                <a:gd name="T7" fmla="*/ 204 h 319"/>
                <a:gd name="T8" fmla="*/ 434 w 1109"/>
                <a:gd name="T9" fmla="*/ 319 h 319"/>
                <a:gd name="T10" fmla="*/ 1109 w 1109"/>
                <a:gd name="T11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9" h="319">
                  <a:moveTo>
                    <a:pt x="1109" y="0"/>
                  </a:moveTo>
                  <a:cubicBezTo>
                    <a:pt x="994" y="66"/>
                    <a:pt x="862" y="107"/>
                    <a:pt x="721" y="114"/>
                  </a:cubicBezTo>
                  <a:cubicBezTo>
                    <a:pt x="588" y="196"/>
                    <a:pt x="431" y="244"/>
                    <a:pt x="262" y="244"/>
                  </a:cubicBezTo>
                  <a:cubicBezTo>
                    <a:pt x="171" y="244"/>
                    <a:pt x="83" y="230"/>
                    <a:pt x="0" y="204"/>
                  </a:cubicBezTo>
                  <a:cubicBezTo>
                    <a:pt x="127" y="277"/>
                    <a:pt x="276" y="319"/>
                    <a:pt x="434" y="319"/>
                  </a:cubicBezTo>
                  <a:cubicBezTo>
                    <a:pt x="706" y="319"/>
                    <a:pt x="949" y="195"/>
                    <a:pt x="1109" y="0"/>
                  </a:cubicBezTo>
                </a:path>
              </a:pathLst>
            </a:custGeom>
            <a:solidFill>
              <a:srgbClr val="95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40" name="Freeform 10"/>
            <p:cNvSpPr>
              <a:spLocks/>
            </p:cNvSpPr>
            <p:nvPr/>
          </p:nvSpPr>
          <p:spPr bwMode="auto">
            <a:xfrm>
              <a:off x="3157538" y="2403475"/>
              <a:ext cx="1795462" cy="2408238"/>
            </a:xfrm>
            <a:custGeom>
              <a:avLst/>
              <a:gdLst>
                <a:gd name="T0" fmla="*/ 441 w 1162"/>
                <a:gd name="T1" fmla="*/ 0 h 1558"/>
                <a:gd name="T2" fmla="*/ 0 w 1162"/>
                <a:gd name="T3" fmla="*/ 759 h 1558"/>
                <a:gd name="T4" fmla="*/ 441 w 1162"/>
                <a:gd name="T5" fmla="*/ 1518 h 1558"/>
                <a:gd name="T6" fmla="*/ 703 w 1162"/>
                <a:gd name="T7" fmla="*/ 1558 h 1558"/>
                <a:gd name="T8" fmla="*/ 1162 w 1162"/>
                <a:gd name="T9" fmla="*/ 1428 h 1558"/>
                <a:gd name="T10" fmla="*/ 1162 w 1162"/>
                <a:gd name="T11" fmla="*/ 1428 h 1558"/>
                <a:gd name="T12" fmla="*/ 1116 w 1162"/>
                <a:gd name="T13" fmla="*/ 1429 h 1558"/>
                <a:gd name="T14" fmla="*/ 242 w 1162"/>
                <a:gd name="T15" fmla="*/ 555 h 1558"/>
                <a:gd name="T16" fmla="*/ 441 w 1162"/>
                <a:gd name="T17" fmla="*/ 0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2" h="1558">
                  <a:moveTo>
                    <a:pt x="441" y="0"/>
                  </a:moveTo>
                  <a:cubicBezTo>
                    <a:pt x="178" y="150"/>
                    <a:pt x="0" y="434"/>
                    <a:pt x="0" y="759"/>
                  </a:cubicBezTo>
                  <a:cubicBezTo>
                    <a:pt x="0" y="1084"/>
                    <a:pt x="178" y="1367"/>
                    <a:pt x="441" y="1518"/>
                  </a:cubicBezTo>
                  <a:cubicBezTo>
                    <a:pt x="524" y="1544"/>
                    <a:pt x="612" y="1558"/>
                    <a:pt x="703" y="1558"/>
                  </a:cubicBezTo>
                  <a:cubicBezTo>
                    <a:pt x="872" y="1558"/>
                    <a:pt x="1029" y="1510"/>
                    <a:pt x="1162" y="1428"/>
                  </a:cubicBezTo>
                  <a:cubicBezTo>
                    <a:pt x="1162" y="1428"/>
                    <a:pt x="1162" y="1428"/>
                    <a:pt x="1162" y="1428"/>
                  </a:cubicBezTo>
                  <a:cubicBezTo>
                    <a:pt x="1147" y="1429"/>
                    <a:pt x="1132" y="1429"/>
                    <a:pt x="1116" y="1429"/>
                  </a:cubicBezTo>
                  <a:cubicBezTo>
                    <a:pt x="633" y="1429"/>
                    <a:pt x="242" y="1038"/>
                    <a:pt x="242" y="555"/>
                  </a:cubicBezTo>
                  <a:cubicBezTo>
                    <a:pt x="242" y="344"/>
                    <a:pt x="316" y="151"/>
                    <a:pt x="441" y="0"/>
                  </a:cubicBezTo>
                </a:path>
              </a:pathLst>
            </a:custGeom>
            <a:solidFill>
              <a:srgbClr val="46B3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41" name="Freeform 11"/>
            <p:cNvSpPr>
              <a:spLocks/>
            </p:cNvSpPr>
            <p:nvPr/>
          </p:nvSpPr>
          <p:spPr bwMode="auto">
            <a:xfrm>
              <a:off x="4171950" y="1908175"/>
              <a:ext cx="2060575" cy="2525713"/>
            </a:xfrm>
            <a:custGeom>
              <a:avLst/>
              <a:gdLst>
                <a:gd name="T0" fmla="*/ 459 w 1333"/>
                <a:gd name="T1" fmla="*/ 0 h 1634"/>
                <a:gd name="T2" fmla="*/ 0 w 1333"/>
                <a:gd name="T3" fmla="*/ 131 h 1634"/>
                <a:gd name="T4" fmla="*/ 46 w 1333"/>
                <a:gd name="T5" fmla="*/ 129 h 1634"/>
                <a:gd name="T6" fmla="*/ 481 w 1333"/>
                <a:gd name="T7" fmla="*/ 245 h 1634"/>
                <a:gd name="T8" fmla="*/ 1092 w 1333"/>
                <a:gd name="T9" fmla="*/ 1079 h 1634"/>
                <a:gd name="T10" fmla="*/ 893 w 1333"/>
                <a:gd name="T11" fmla="*/ 1634 h 1634"/>
                <a:gd name="T12" fmla="*/ 1333 w 1333"/>
                <a:gd name="T13" fmla="*/ 875 h 1634"/>
                <a:gd name="T14" fmla="*/ 459 w 1333"/>
                <a:gd name="T15" fmla="*/ 0 h 1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3" h="1634">
                  <a:moveTo>
                    <a:pt x="459" y="0"/>
                  </a:moveTo>
                  <a:cubicBezTo>
                    <a:pt x="291" y="0"/>
                    <a:pt x="133" y="48"/>
                    <a:pt x="0" y="131"/>
                  </a:cubicBezTo>
                  <a:cubicBezTo>
                    <a:pt x="15" y="130"/>
                    <a:pt x="31" y="129"/>
                    <a:pt x="46" y="129"/>
                  </a:cubicBezTo>
                  <a:cubicBezTo>
                    <a:pt x="204" y="129"/>
                    <a:pt x="353" y="171"/>
                    <a:pt x="481" y="245"/>
                  </a:cubicBezTo>
                  <a:cubicBezTo>
                    <a:pt x="835" y="356"/>
                    <a:pt x="1092" y="687"/>
                    <a:pt x="1092" y="1079"/>
                  </a:cubicBezTo>
                  <a:cubicBezTo>
                    <a:pt x="1092" y="1290"/>
                    <a:pt x="1018" y="1483"/>
                    <a:pt x="893" y="1634"/>
                  </a:cubicBezTo>
                  <a:cubicBezTo>
                    <a:pt x="1156" y="1483"/>
                    <a:pt x="1333" y="1200"/>
                    <a:pt x="1333" y="875"/>
                  </a:cubicBezTo>
                  <a:cubicBezTo>
                    <a:pt x="1333" y="392"/>
                    <a:pt x="942" y="0"/>
                    <a:pt x="459" y="0"/>
                  </a:cubicBezTo>
                </a:path>
              </a:pathLst>
            </a:custGeom>
            <a:solidFill>
              <a:srgbClr val="95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42" name="Freeform 12"/>
            <p:cNvSpPr>
              <a:spLocks/>
            </p:cNvSpPr>
            <p:nvPr/>
          </p:nvSpPr>
          <p:spPr bwMode="auto">
            <a:xfrm>
              <a:off x="3838575" y="2108200"/>
              <a:ext cx="1076325" cy="295275"/>
            </a:xfrm>
            <a:custGeom>
              <a:avLst/>
              <a:gdLst>
                <a:gd name="T0" fmla="*/ 262 w 697"/>
                <a:gd name="T1" fmla="*/ 0 h 191"/>
                <a:gd name="T2" fmla="*/ 216 w 697"/>
                <a:gd name="T3" fmla="*/ 2 h 191"/>
                <a:gd name="T4" fmla="*/ 216 w 697"/>
                <a:gd name="T5" fmla="*/ 2 h 191"/>
                <a:gd name="T6" fmla="*/ 0 w 697"/>
                <a:gd name="T7" fmla="*/ 191 h 191"/>
                <a:gd name="T8" fmla="*/ 434 w 697"/>
                <a:gd name="T9" fmla="*/ 75 h 191"/>
                <a:gd name="T10" fmla="*/ 697 w 697"/>
                <a:gd name="T11" fmla="*/ 116 h 191"/>
                <a:gd name="T12" fmla="*/ 262 w 697"/>
                <a:gd name="T13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7" h="191">
                  <a:moveTo>
                    <a:pt x="262" y="0"/>
                  </a:moveTo>
                  <a:cubicBezTo>
                    <a:pt x="247" y="0"/>
                    <a:pt x="231" y="1"/>
                    <a:pt x="216" y="2"/>
                  </a:cubicBezTo>
                  <a:cubicBezTo>
                    <a:pt x="216" y="2"/>
                    <a:pt x="216" y="2"/>
                    <a:pt x="216" y="2"/>
                  </a:cubicBezTo>
                  <a:cubicBezTo>
                    <a:pt x="134" y="52"/>
                    <a:pt x="61" y="116"/>
                    <a:pt x="0" y="191"/>
                  </a:cubicBezTo>
                  <a:cubicBezTo>
                    <a:pt x="127" y="117"/>
                    <a:pt x="276" y="75"/>
                    <a:pt x="434" y="75"/>
                  </a:cubicBezTo>
                  <a:cubicBezTo>
                    <a:pt x="525" y="75"/>
                    <a:pt x="614" y="89"/>
                    <a:pt x="697" y="116"/>
                  </a:cubicBezTo>
                  <a:cubicBezTo>
                    <a:pt x="569" y="42"/>
                    <a:pt x="420" y="0"/>
                    <a:pt x="262" y="0"/>
                  </a:cubicBezTo>
                </a:path>
              </a:pathLst>
            </a:custGeom>
            <a:solidFill>
              <a:srgbClr val="46B3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43" name="Freeform 13"/>
            <p:cNvSpPr>
              <a:spLocks/>
            </p:cNvSpPr>
            <p:nvPr/>
          </p:nvSpPr>
          <p:spPr bwMode="auto">
            <a:xfrm>
              <a:off x="4914900" y="2287588"/>
              <a:ext cx="944562" cy="2322513"/>
            </a:xfrm>
            <a:custGeom>
              <a:avLst/>
              <a:gdLst>
                <a:gd name="T0" fmla="*/ 0 w 611"/>
                <a:gd name="T1" fmla="*/ 0 h 1503"/>
                <a:gd name="T2" fmla="*/ 440 w 611"/>
                <a:gd name="T3" fmla="*/ 759 h 1503"/>
                <a:gd name="T4" fmla="*/ 24 w 611"/>
                <a:gd name="T5" fmla="*/ 1503 h 1503"/>
                <a:gd name="T6" fmla="*/ 412 w 611"/>
                <a:gd name="T7" fmla="*/ 1389 h 1503"/>
                <a:gd name="T8" fmla="*/ 611 w 611"/>
                <a:gd name="T9" fmla="*/ 834 h 1503"/>
                <a:gd name="T10" fmla="*/ 0 w 611"/>
                <a:gd name="T11" fmla="*/ 0 h 1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1" h="1503">
                  <a:moveTo>
                    <a:pt x="0" y="0"/>
                  </a:moveTo>
                  <a:cubicBezTo>
                    <a:pt x="263" y="150"/>
                    <a:pt x="440" y="434"/>
                    <a:pt x="440" y="759"/>
                  </a:cubicBezTo>
                  <a:cubicBezTo>
                    <a:pt x="440" y="1073"/>
                    <a:pt x="274" y="1349"/>
                    <a:pt x="24" y="1503"/>
                  </a:cubicBezTo>
                  <a:cubicBezTo>
                    <a:pt x="165" y="1496"/>
                    <a:pt x="297" y="1455"/>
                    <a:pt x="412" y="1389"/>
                  </a:cubicBezTo>
                  <a:cubicBezTo>
                    <a:pt x="537" y="1238"/>
                    <a:pt x="611" y="1045"/>
                    <a:pt x="611" y="834"/>
                  </a:cubicBezTo>
                  <a:cubicBezTo>
                    <a:pt x="611" y="442"/>
                    <a:pt x="354" y="111"/>
                    <a:pt x="0" y="0"/>
                  </a:cubicBezTo>
                </a:path>
              </a:pathLst>
            </a:custGeom>
            <a:solidFill>
              <a:srgbClr val="2AB9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44" name="Freeform 14"/>
            <p:cNvSpPr>
              <a:spLocks/>
            </p:cNvSpPr>
            <p:nvPr/>
          </p:nvSpPr>
          <p:spPr bwMode="auto">
            <a:xfrm>
              <a:off x="3530600" y="2224088"/>
              <a:ext cx="2065337" cy="2387600"/>
            </a:xfrm>
            <a:custGeom>
              <a:avLst/>
              <a:gdLst>
                <a:gd name="T0" fmla="*/ 633 w 1336"/>
                <a:gd name="T1" fmla="*/ 0 h 1545"/>
                <a:gd name="T2" fmla="*/ 199 w 1336"/>
                <a:gd name="T3" fmla="*/ 116 h 1545"/>
                <a:gd name="T4" fmla="*/ 0 w 1336"/>
                <a:gd name="T5" fmla="*/ 671 h 1545"/>
                <a:gd name="T6" fmla="*/ 874 w 1336"/>
                <a:gd name="T7" fmla="*/ 1545 h 1545"/>
                <a:gd name="T8" fmla="*/ 920 w 1336"/>
                <a:gd name="T9" fmla="*/ 1544 h 1545"/>
                <a:gd name="T10" fmla="*/ 1336 w 1336"/>
                <a:gd name="T11" fmla="*/ 800 h 1545"/>
                <a:gd name="T12" fmla="*/ 896 w 1336"/>
                <a:gd name="T13" fmla="*/ 41 h 1545"/>
                <a:gd name="T14" fmla="*/ 633 w 1336"/>
                <a:gd name="T15" fmla="*/ 0 h 1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6" h="1545">
                  <a:moveTo>
                    <a:pt x="633" y="0"/>
                  </a:moveTo>
                  <a:cubicBezTo>
                    <a:pt x="475" y="0"/>
                    <a:pt x="326" y="42"/>
                    <a:pt x="199" y="116"/>
                  </a:cubicBezTo>
                  <a:cubicBezTo>
                    <a:pt x="74" y="267"/>
                    <a:pt x="0" y="460"/>
                    <a:pt x="0" y="671"/>
                  </a:cubicBezTo>
                  <a:cubicBezTo>
                    <a:pt x="0" y="1154"/>
                    <a:pt x="391" y="1545"/>
                    <a:pt x="874" y="1545"/>
                  </a:cubicBezTo>
                  <a:cubicBezTo>
                    <a:pt x="890" y="1545"/>
                    <a:pt x="905" y="1545"/>
                    <a:pt x="920" y="1544"/>
                  </a:cubicBezTo>
                  <a:cubicBezTo>
                    <a:pt x="1170" y="1390"/>
                    <a:pt x="1336" y="1114"/>
                    <a:pt x="1336" y="800"/>
                  </a:cubicBezTo>
                  <a:cubicBezTo>
                    <a:pt x="1336" y="475"/>
                    <a:pt x="1159" y="191"/>
                    <a:pt x="896" y="41"/>
                  </a:cubicBezTo>
                  <a:cubicBezTo>
                    <a:pt x="813" y="14"/>
                    <a:pt x="724" y="0"/>
                    <a:pt x="633" y="0"/>
                  </a:cubicBezTo>
                </a:path>
              </a:pathLst>
            </a:custGeom>
            <a:solidFill>
              <a:srgbClr val="00A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grpSp>
          <p:nvGrpSpPr>
            <p:cNvPr id="45" name="Groep 44"/>
            <p:cNvGrpSpPr/>
            <p:nvPr/>
          </p:nvGrpSpPr>
          <p:grpSpPr>
            <a:xfrm>
              <a:off x="4710113" y="3565525"/>
              <a:ext cx="1095374" cy="322263"/>
              <a:chOff x="4710113" y="3565525"/>
              <a:chExt cx="1095374" cy="322263"/>
            </a:xfrm>
          </p:grpSpPr>
          <p:sp>
            <p:nvSpPr>
              <p:cNvPr id="47" name="Freeform 15"/>
              <p:cNvSpPr>
                <a:spLocks/>
              </p:cNvSpPr>
              <p:nvPr/>
            </p:nvSpPr>
            <p:spPr bwMode="auto">
              <a:xfrm>
                <a:off x="4710113" y="3641725"/>
                <a:ext cx="111125" cy="177800"/>
              </a:xfrm>
              <a:custGeom>
                <a:avLst/>
                <a:gdLst>
                  <a:gd name="T0" fmla="*/ 72 w 72"/>
                  <a:gd name="T1" fmla="*/ 107 h 115"/>
                  <a:gd name="T2" fmla="*/ 45 w 72"/>
                  <a:gd name="T3" fmla="*/ 115 h 115"/>
                  <a:gd name="T4" fmla="*/ 12 w 72"/>
                  <a:gd name="T5" fmla="*/ 100 h 115"/>
                  <a:gd name="T6" fmla="*/ 0 w 72"/>
                  <a:gd name="T7" fmla="*/ 57 h 115"/>
                  <a:gd name="T8" fmla="*/ 13 w 72"/>
                  <a:gd name="T9" fmla="*/ 14 h 115"/>
                  <a:gd name="T10" fmla="*/ 45 w 72"/>
                  <a:gd name="T11" fmla="*/ 0 h 115"/>
                  <a:gd name="T12" fmla="*/ 72 w 72"/>
                  <a:gd name="T13" fmla="*/ 8 h 115"/>
                  <a:gd name="T14" fmla="*/ 66 w 72"/>
                  <a:gd name="T15" fmla="*/ 26 h 115"/>
                  <a:gd name="T16" fmla="*/ 52 w 72"/>
                  <a:gd name="T17" fmla="*/ 21 h 115"/>
                  <a:gd name="T18" fmla="*/ 32 w 72"/>
                  <a:gd name="T19" fmla="*/ 57 h 115"/>
                  <a:gd name="T20" fmla="*/ 37 w 72"/>
                  <a:gd name="T21" fmla="*/ 83 h 115"/>
                  <a:gd name="T22" fmla="*/ 52 w 72"/>
                  <a:gd name="T23" fmla="*/ 92 h 115"/>
                  <a:gd name="T24" fmla="*/ 66 w 72"/>
                  <a:gd name="T25" fmla="*/ 87 h 115"/>
                  <a:gd name="T26" fmla="*/ 72 w 72"/>
                  <a:gd name="T27" fmla="*/ 10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115">
                    <a:moveTo>
                      <a:pt x="72" y="107"/>
                    </a:moveTo>
                    <a:cubicBezTo>
                      <a:pt x="67" y="112"/>
                      <a:pt x="58" y="115"/>
                      <a:pt x="45" y="115"/>
                    </a:cubicBezTo>
                    <a:cubicBezTo>
                      <a:pt x="32" y="115"/>
                      <a:pt x="21" y="110"/>
                      <a:pt x="12" y="100"/>
                    </a:cubicBezTo>
                    <a:cubicBezTo>
                      <a:pt x="4" y="89"/>
                      <a:pt x="0" y="75"/>
                      <a:pt x="0" y="57"/>
                    </a:cubicBezTo>
                    <a:cubicBezTo>
                      <a:pt x="0" y="39"/>
                      <a:pt x="4" y="25"/>
                      <a:pt x="13" y="14"/>
                    </a:cubicBezTo>
                    <a:cubicBezTo>
                      <a:pt x="21" y="5"/>
                      <a:pt x="32" y="0"/>
                      <a:pt x="45" y="0"/>
                    </a:cubicBezTo>
                    <a:cubicBezTo>
                      <a:pt x="57" y="0"/>
                      <a:pt x="66" y="3"/>
                      <a:pt x="72" y="8"/>
                    </a:cubicBezTo>
                    <a:cubicBezTo>
                      <a:pt x="66" y="26"/>
                      <a:pt x="66" y="26"/>
                      <a:pt x="66" y="26"/>
                    </a:cubicBezTo>
                    <a:cubicBezTo>
                      <a:pt x="62" y="23"/>
                      <a:pt x="57" y="21"/>
                      <a:pt x="52" y="21"/>
                    </a:cubicBezTo>
                    <a:cubicBezTo>
                      <a:pt x="39" y="21"/>
                      <a:pt x="32" y="33"/>
                      <a:pt x="32" y="57"/>
                    </a:cubicBezTo>
                    <a:cubicBezTo>
                      <a:pt x="32" y="68"/>
                      <a:pt x="34" y="77"/>
                      <a:pt x="37" y="83"/>
                    </a:cubicBezTo>
                    <a:cubicBezTo>
                      <a:pt x="41" y="89"/>
                      <a:pt x="46" y="92"/>
                      <a:pt x="52" y="92"/>
                    </a:cubicBezTo>
                    <a:cubicBezTo>
                      <a:pt x="58" y="92"/>
                      <a:pt x="62" y="90"/>
                      <a:pt x="66" y="87"/>
                    </a:cubicBezTo>
                    <a:lnTo>
                      <a:pt x="72" y="10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48" name="Freeform 16"/>
              <p:cNvSpPr>
                <a:spLocks noEditPoints="1"/>
              </p:cNvSpPr>
              <p:nvPr/>
            </p:nvSpPr>
            <p:spPr bwMode="auto">
              <a:xfrm>
                <a:off x="4860925" y="3641725"/>
                <a:ext cx="152400" cy="177800"/>
              </a:xfrm>
              <a:custGeom>
                <a:avLst/>
                <a:gdLst>
                  <a:gd name="T0" fmla="*/ 98 w 98"/>
                  <a:gd name="T1" fmla="*/ 57 h 115"/>
                  <a:gd name="T2" fmla="*/ 86 w 98"/>
                  <a:gd name="T3" fmla="*/ 98 h 115"/>
                  <a:gd name="T4" fmla="*/ 49 w 98"/>
                  <a:gd name="T5" fmla="*/ 115 h 115"/>
                  <a:gd name="T6" fmla="*/ 13 w 98"/>
                  <a:gd name="T7" fmla="*/ 98 h 115"/>
                  <a:gd name="T8" fmla="*/ 0 w 98"/>
                  <a:gd name="T9" fmla="*/ 57 h 115"/>
                  <a:gd name="T10" fmla="*/ 12 w 98"/>
                  <a:gd name="T11" fmla="*/ 16 h 115"/>
                  <a:gd name="T12" fmla="*/ 49 w 98"/>
                  <a:gd name="T13" fmla="*/ 0 h 115"/>
                  <a:gd name="T14" fmla="*/ 85 w 98"/>
                  <a:gd name="T15" fmla="*/ 16 h 115"/>
                  <a:gd name="T16" fmla="*/ 98 w 98"/>
                  <a:gd name="T17" fmla="*/ 57 h 115"/>
                  <a:gd name="T18" fmla="*/ 66 w 98"/>
                  <a:gd name="T19" fmla="*/ 57 h 115"/>
                  <a:gd name="T20" fmla="*/ 49 w 98"/>
                  <a:gd name="T21" fmla="*/ 20 h 115"/>
                  <a:gd name="T22" fmla="*/ 32 w 98"/>
                  <a:gd name="T23" fmla="*/ 57 h 115"/>
                  <a:gd name="T24" fmla="*/ 49 w 98"/>
                  <a:gd name="T25" fmla="*/ 93 h 115"/>
                  <a:gd name="T26" fmla="*/ 66 w 98"/>
                  <a:gd name="T27" fmla="*/ 5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115">
                    <a:moveTo>
                      <a:pt x="98" y="57"/>
                    </a:moveTo>
                    <a:cubicBezTo>
                      <a:pt x="98" y="74"/>
                      <a:pt x="94" y="88"/>
                      <a:pt x="86" y="98"/>
                    </a:cubicBezTo>
                    <a:cubicBezTo>
                      <a:pt x="77" y="109"/>
                      <a:pt x="65" y="115"/>
                      <a:pt x="49" y="115"/>
                    </a:cubicBezTo>
                    <a:cubicBezTo>
                      <a:pt x="33" y="115"/>
                      <a:pt x="21" y="109"/>
                      <a:pt x="13" y="98"/>
                    </a:cubicBezTo>
                    <a:cubicBezTo>
                      <a:pt x="4" y="88"/>
                      <a:pt x="0" y="74"/>
                      <a:pt x="0" y="57"/>
                    </a:cubicBezTo>
                    <a:cubicBezTo>
                      <a:pt x="0" y="40"/>
                      <a:pt x="4" y="26"/>
                      <a:pt x="12" y="16"/>
                    </a:cubicBezTo>
                    <a:cubicBezTo>
                      <a:pt x="21" y="5"/>
                      <a:pt x="33" y="0"/>
                      <a:pt x="49" y="0"/>
                    </a:cubicBezTo>
                    <a:cubicBezTo>
                      <a:pt x="64" y="0"/>
                      <a:pt x="77" y="5"/>
                      <a:pt x="85" y="16"/>
                    </a:cubicBezTo>
                    <a:cubicBezTo>
                      <a:pt x="94" y="26"/>
                      <a:pt x="98" y="40"/>
                      <a:pt x="98" y="57"/>
                    </a:cubicBezTo>
                    <a:close/>
                    <a:moveTo>
                      <a:pt x="66" y="57"/>
                    </a:moveTo>
                    <a:cubicBezTo>
                      <a:pt x="66" y="32"/>
                      <a:pt x="60" y="20"/>
                      <a:pt x="49" y="20"/>
                    </a:cubicBezTo>
                    <a:cubicBezTo>
                      <a:pt x="38" y="20"/>
                      <a:pt x="32" y="32"/>
                      <a:pt x="32" y="57"/>
                    </a:cubicBezTo>
                    <a:cubicBezTo>
                      <a:pt x="32" y="81"/>
                      <a:pt x="38" y="93"/>
                      <a:pt x="49" y="93"/>
                    </a:cubicBezTo>
                    <a:cubicBezTo>
                      <a:pt x="60" y="93"/>
                      <a:pt x="66" y="81"/>
                      <a:pt x="66" y="5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49" name="Rectangle 17"/>
              <p:cNvSpPr>
                <a:spLocks noChangeArrowheads="1"/>
              </p:cNvSpPr>
              <p:nvPr/>
            </p:nvSpPr>
            <p:spPr bwMode="auto">
              <a:xfrm>
                <a:off x="5064125" y="3565525"/>
                <a:ext cx="49212" cy="2508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50" name="Rectangle 18"/>
              <p:cNvSpPr>
                <a:spLocks noChangeArrowheads="1"/>
              </p:cNvSpPr>
              <p:nvPr/>
            </p:nvSpPr>
            <p:spPr bwMode="auto">
              <a:xfrm>
                <a:off x="5173663" y="3565525"/>
                <a:ext cx="47625" cy="2508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51" name="Freeform 19"/>
              <p:cNvSpPr>
                <a:spLocks noEditPoints="1"/>
              </p:cNvSpPr>
              <p:nvPr/>
            </p:nvSpPr>
            <p:spPr bwMode="auto">
              <a:xfrm>
                <a:off x="5273675" y="3641725"/>
                <a:ext cx="150812" cy="177800"/>
              </a:xfrm>
              <a:custGeom>
                <a:avLst/>
                <a:gdLst>
                  <a:gd name="T0" fmla="*/ 97 w 97"/>
                  <a:gd name="T1" fmla="*/ 59 h 115"/>
                  <a:gd name="T2" fmla="*/ 30 w 97"/>
                  <a:gd name="T3" fmla="*/ 69 h 115"/>
                  <a:gd name="T4" fmla="*/ 57 w 97"/>
                  <a:gd name="T5" fmla="*/ 93 h 115"/>
                  <a:gd name="T6" fmla="*/ 86 w 97"/>
                  <a:gd name="T7" fmla="*/ 87 h 115"/>
                  <a:gd name="T8" fmla="*/ 93 w 97"/>
                  <a:gd name="T9" fmla="*/ 107 h 115"/>
                  <a:gd name="T10" fmla="*/ 53 w 97"/>
                  <a:gd name="T11" fmla="*/ 115 h 115"/>
                  <a:gd name="T12" fmla="*/ 14 w 97"/>
                  <a:gd name="T13" fmla="*/ 99 h 115"/>
                  <a:gd name="T14" fmla="*/ 0 w 97"/>
                  <a:gd name="T15" fmla="*/ 57 h 115"/>
                  <a:gd name="T16" fmla="*/ 13 w 97"/>
                  <a:gd name="T17" fmla="*/ 15 h 115"/>
                  <a:gd name="T18" fmla="*/ 50 w 97"/>
                  <a:gd name="T19" fmla="*/ 0 h 115"/>
                  <a:gd name="T20" fmla="*/ 86 w 97"/>
                  <a:gd name="T21" fmla="*/ 15 h 115"/>
                  <a:gd name="T22" fmla="*/ 97 w 97"/>
                  <a:gd name="T23" fmla="*/ 59 h 115"/>
                  <a:gd name="T24" fmla="*/ 67 w 97"/>
                  <a:gd name="T25" fmla="*/ 47 h 115"/>
                  <a:gd name="T26" fmla="*/ 48 w 97"/>
                  <a:gd name="T27" fmla="*/ 19 h 115"/>
                  <a:gd name="T28" fmla="*/ 33 w 97"/>
                  <a:gd name="T29" fmla="*/ 27 h 115"/>
                  <a:gd name="T30" fmla="*/ 28 w 97"/>
                  <a:gd name="T31" fmla="*/ 53 h 115"/>
                  <a:gd name="T32" fmla="*/ 67 w 97"/>
                  <a:gd name="T33" fmla="*/ 4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7" h="115">
                    <a:moveTo>
                      <a:pt x="97" y="59"/>
                    </a:moveTo>
                    <a:cubicBezTo>
                      <a:pt x="30" y="69"/>
                      <a:pt x="30" y="69"/>
                      <a:pt x="30" y="69"/>
                    </a:cubicBezTo>
                    <a:cubicBezTo>
                      <a:pt x="32" y="85"/>
                      <a:pt x="41" y="93"/>
                      <a:pt x="57" y="93"/>
                    </a:cubicBezTo>
                    <a:cubicBezTo>
                      <a:pt x="68" y="93"/>
                      <a:pt x="78" y="91"/>
                      <a:pt x="86" y="87"/>
                    </a:cubicBezTo>
                    <a:cubicBezTo>
                      <a:pt x="93" y="107"/>
                      <a:pt x="93" y="107"/>
                      <a:pt x="93" y="107"/>
                    </a:cubicBezTo>
                    <a:cubicBezTo>
                      <a:pt x="82" y="112"/>
                      <a:pt x="69" y="115"/>
                      <a:pt x="53" y="115"/>
                    </a:cubicBezTo>
                    <a:cubicBezTo>
                      <a:pt x="36" y="115"/>
                      <a:pt x="23" y="110"/>
                      <a:pt x="14" y="99"/>
                    </a:cubicBezTo>
                    <a:cubicBezTo>
                      <a:pt x="4" y="89"/>
                      <a:pt x="0" y="75"/>
                      <a:pt x="0" y="57"/>
                    </a:cubicBezTo>
                    <a:cubicBezTo>
                      <a:pt x="0" y="39"/>
                      <a:pt x="4" y="26"/>
                      <a:pt x="13" y="15"/>
                    </a:cubicBezTo>
                    <a:cubicBezTo>
                      <a:pt x="22" y="5"/>
                      <a:pt x="34" y="0"/>
                      <a:pt x="50" y="0"/>
                    </a:cubicBezTo>
                    <a:cubicBezTo>
                      <a:pt x="66" y="0"/>
                      <a:pt x="78" y="5"/>
                      <a:pt x="86" y="15"/>
                    </a:cubicBezTo>
                    <a:cubicBezTo>
                      <a:pt x="94" y="26"/>
                      <a:pt x="97" y="40"/>
                      <a:pt x="97" y="59"/>
                    </a:cubicBezTo>
                    <a:close/>
                    <a:moveTo>
                      <a:pt x="67" y="47"/>
                    </a:moveTo>
                    <a:cubicBezTo>
                      <a:pt x="67" y="28"/>
                      <a:pt x="61" y="19"/>
                      <a:pt x="48" y="19"/>
                    </a:cubicBezTo>
                    <a:cubicBezTo>
                      <a:pt x="42" y="19"/>
                      <a:pt x="37" y="22"/>
                      <a:pt x="33" y="27"/>
                    </a:cubicBezTo>
                    <a:cubicBezTo>
                      <a:pt x="29" y="33"/>
                      <a:pt x="28" y="42"/>
                      <a:pt x="28" y="53"/>
                    </a:cubicBezTo>
                    <a:lnTo>
                      <a:pt x="67" y="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52" name="Freeform 20"/>
              <p:cNvSpPr>
                <a:spLocks noEditPoints="1"/>
              </p:cNvSpPr>
              <p:nvPr/>
            </p:nvSpPr>
            <p:spPr bwMode="auto">
              <a:xfrm>
                <a:off x="5461000" y="3641725"/>
                <a:ext cx="150812" cy="246063"/>
              </a:xfrm>
              <a:custGeom>
                <a:avLst/>
                <a:gdLst>
                  <a:gd name="T0" fmla="*/ 97 w 97"/>
                  <a:gd name="T1" fmla="*/ 114 h 159"/>
                  <a:gd name="T2" fmla="*/ 83 w 97"/>
                  <a:gd name="T3" fmla="*/ 148 h 159"/>
                  <a:gd name="T4" fmla="*/ 48 w 97"/>
                  <a:gd name="T5" fmla="*/ 159 h 159"/>
                  <a:gd name="T6" fmla="*/ 7 w 97"/>
                  <a:gd name="T7" fmla="*/ 151 h 159"/>
                  <a:gd name="T8" fmla="*/ 15 w 97"/>
                  <a:gd name="T9" fmla="*/ 130 h 159"/>
                  <a:gd name="T10" fmla="*/ 42 w 97"/>
                  <a:gd name="T11" fmla="*/ 137 h 159"/>
                  <a:gd name="T12" fmla="*/ 65 w 97"/>
                  <a:gd name="T13" fmla="*/ 116 h 159"/>
                  <a:gd name="T14" fmla="*/ 65 w 97"/>
                  <a:gd name="T15" fmla="*/ 110 h 159"/>
                  <a:gd name="T16" fmla="*/ 46 w 97"/>
                  <a:gd name="T17" fmla="*/ 114 h 159"/>
                  <a:gd name="T18" fmla="*/ 13 w 97"/>
                  <a:gd name="T19" fmla="*/ 99 h 159"/>
                  <a:gd name="T20" fmla="*/ 0 w 97"/>
                  <a:gd name="T21" fmla="*/ 60 h 159"/>
                  <a:gd name="T22" fmla="*/ 15 w 97"/>
                  <a:gd name="T23" fmla="*/ 16 h 159"/>
                  <a:gd name="T24" fmla="*/ 57 w 97"/>
                  <a:gd name="T25" fmla="*/ 0 h 159"/>
                  <a:gd name="T26" fmla="*/ 97 w 97"/>
                  <a:gd name="T27" fmla="*/ 8 h 159"/>
                  <a:gd name="T28" fmla="*/ 97 w 97"/>
                  <a:gd name="T29" fmla="*/ 114 h 159"/>
                  <a:gd name="T30" fmla="*/ 65 w 97"/>
                  <a:gd name="T31" fmla="*/ 93 h 159"/>
                  <a:gd name="T32" fmla="*/ 65 w 97"/>
                  <a:gd name="T33" fmla="*/ 20 h 159"/>
                  <a:gd name="T34" fmla="*/ 55 w 97"/>
                  <a:gd name="T35" fmla="*/ 18 h 159"/>
                  <a:gd name="T36" fmla="*/ 32 w 97"/>
                  <a:gd name="T37" fmla="*/ 58 h 159"/>
                  <a:gd name="T38" fmla="*/ 55 w 97"/>
                  <a:gd name="T39" fmla="*/ 95 h 159"/>
                  <a:gd name="T40" fmla="*/ 65 w 97"/>
                  <a:gd name="T41" fmla="*/ 93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7" h="159">
                    <a:moveTo>
                      <a:pt x="97" y="114"/>
                    </a:moveTo>
                    <a:cubicBezTo>
                      <a:pt x="97" y="129"/>
                      <a:pt x="92" y="140"/>
                      <a:pt x="83" y="148"/>
                    </a:cubicBezTo>
                    <a:cubicBezTo>
                      <a:pt x="75" y="156"/>
                      <a:pt x="63" y="159"/>
                      <a:pt x="48" y="159"/>
                    </a:cubicBezTo>
                    <a:cubicBezTo>
                      <a:pt x="30" y="159"/>
                      <a:pt x="17" y="157"/>
                      <a:pt x="7" y="151"/>
                    </a:cubicBezTo>
                    <a:cubicBezTo>
                      <a:pt x="15" y="130"/>
                      <a:pt x="15" y="130"/>
                      <a:pt x="15" y="130"/>
                    </a:cubicBezTo>
                    <a:cubicBezTo>
                      <a:pt x="23" y="135"/>
                      <a:pt x="32" y="137"/>
                      <a:pt x="42" y="137"/>
                    </a:cubicBezTo>
                    <a:cubicBezTo>
                      <a:pt x="58" y="137"/>
                      <a:pt x="65" y="130"/>
                      <a:pt x="65" y="116"/>
                    </a:cubicBezTo>
                    <a:cubicBezTo>
                      <a:pt x="65" y="110"/>
                      <a:pt x="65" y="110"/>
                      <a:pt x="65" y="110"/>
                    </a:cubicBezTo>
                    <a:cubicBezTo>
                      <a:pt x="61" y="112"/>
                      <a:pt x="55" y="114"/>
                      <a:pt x="46" y="114"/>
                    </a:cubicBezTo>
                    <a:cubicBezTo>
                      <a:pt x="33" y="114"/>
                      <a:pt x="22" y="109"/>
                      <a:pt x="13" y="99"/>
                    </a:cubicBezTo>
                    <a:cubicBezTo>
                      <a:pt x="5" y="89"/>
                      <a:pt x="0" y="76"/>
                      <a:pt x="0" y="60"/>
                    </a:cubicBezTo>
                    <a:cubicBezTo>
                      <a:pt x="0" y="41"/>
                      <a:pt x="5" y="26"/>
                      <a:pt x="15" y="16"/>
                    </a:cubicBezTo>
                    <a:cubicBezTo>
                      <a:pt x="25" y="5"/>
                      <a:pt x="39" y="0"/>
                      <a:pt x="57" y="0"/>
                    </a:cubicBezTo>
                    <a:cubicBezTo>
                      <a:pt x="75" y="0"/>
                      <a:pt x="88" y="3"/>
                      <a:pt x="97" y="8"/>
                    </a:cubicBezTo>
                    <a:lnTo>
                      <a:pt x="97" y="114"/>
                    </a:lnTo>
                    <a:close/>
                    <a:moveTo>
                      <a:pt x="65" y="93"/>
                    </a:moveTo>
                    <a:cubicBezTo>
                      <a:pt x="65" y="20"/>
                      <a:pt x="65" y="20"/>
                      <a:pt x="65" y="20"/>
                    </a:cubicBezTo>
                    <a:cubicBezTo>
                      <a:pt x="63" y="19"/>
                      <a:pt x="60" y="18"/>
                      <a:pt x="55" y="18"/>
                    </a:cubicBezTo>
                    <a:cubicBezTo>
                      <a:pt x="40" y="18"/>
                      <a:pt x="32" y="32"/>
                      <a:pt x="32" y="58"/>
                    </a:cubicBezTo>
                    <a:cubicBezTo>
                      <a:pt x="32" y="83"/>
                      <a:pt x="40" y="95"/>
                      <a:pt x="55" y="95"/>
                    </a:cubicBezTo>
                    <a:cubicBezTo>
                      <a:pt x="59" y="95"/>
                      <a:pt x="63" y="94"/>
                      <a:pt x="65" y="9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53" name="Freeform 21"/>
              <p:cNvSpPr>
                <a:spLocks noEditPoints="1"/>
              </p:cNvSpPr>
              <p:nvPr/>
            </p:nvSpPr>
            <p:spPr bwMode="auto">
              <a:xfrm>
                <a:off x="5654675" y="3641725"/>
                <a:ext cx="150812" cy="177800"/>
              </a:xfrm>
              <a:custGeom>
                <a:avLst/>
                <a:gdLst>
                  <a:gd name="T0" fmla="*/ 97 w 98"/>
                  <a:gd name="T1" fmla="*/ 59 h 115"/>
                  <a:gd name="T2" fmla="*/ 30 w 98"/>
                  <a:gd name="T3" fmla="*/ 69 h 115"/>
                  <a:gd name="T4" fmla="*/ 57 w 98"/>
                  <a:gd name="T5" fmla="*/ 93 h 115"/>
                  <a:gd name="T6" fmla="*/ 86 w 98"/>
                  <a:gd name="T7" fmla="*/ 87 h 115"/>
                  <a:gd name="T8" fmla="*/ 93 w 98"/>
                  <a:gd name="T9" fmla="*/ 107 h 115"/>
                  <a:gd name="T10" fmla="*/ 54 w 98"/>
                  <a:gd name="T11" fmla="*/ 115 h 115"/>
                  <a:gd name="T12" fmla="*/ 14 w 98"/>
                  <a:gd name="T13" fmla="*/ 99 h 115"/>
                  <a:gd name="T14" fmla="*/ 0 w 98"/>
                  <a:gd name="T15" fmla="*/ 57 h 115"/>
                  <a:gd name="T16" fmla="*/ 13 w 98"/>
                  <a:gd name="T17" fmla="*/ 15 h 115"/>
                  <a:gd name="T18" fmla="*/ 50 w 98"/>
                  <a:gd name="T19" fmla="*/ 0 h 115"/>
                  <a:gd name="T20" fmla="*/ 86 w 98"/>
                  <a:gd name="T21" fmla="*/ 15 h 115"/>
                  <a:gd name="T22" fmla="*/ 97 w 98"/>
                  <a:gd name="T23" fmla="*/ 59 h 115"/>
                  <a:gd name="T24" fmla="*/ 67 w 98"/>
                  <a:gd name="T25" fmla="*/ 47 h 115"/>
                  <a:gd name="T26" fmla="*/ 49 w 98"/>
                  <a:gd name="T27" fmla="*/ 19 h 115"/>
                  <a:gd name="T28" fmla="*/ 33 w 98"/>
                  <a:gd name="T29" fmla="*/ 27 h 115"/>
                  <a:gd name="T30" fmla="*/ 28 w 98"/>
                  <a:gd name="T31" fmla="*/ 53 h 115"/>
                  <a:gd name="T32" fmla="*/ 67 w 98"/>
                  <a:gd name="T33" fmla="*/ 4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8" h="115">
                    <a:moveTo>
                      <a:pt x="97" y="59"/>
                    </a:moveTo>
                    <a:cubicBezTo>
                      <a:pt x="30" y="69"/>
                      <a:pt x="30" y="69"/>
                      <a:pt x="30" y="69"/>
                    </a:cubicBezTo>
                    <a:cubicBezTo>
                      <a:pt x="33" y="85"/>
                      <a:pt x="42" y="93"/>
                      <a:pt x="57" y="93"/>
                    </a:cubicBezTo>
                    <a:cubicBezTo>
                      <a:pt x="69" y="93"/>
                      <a:pt x="78" y="91"/>
                      <a:pt x="86" y="87"/>
                    </a:cubicBezTo>
                    <a:cubicBezTo>
                      <a:pt x="93" y="107"/>
                      <a:pt x="93" y="107"/>
                      <a:pt x="93" y="107"/>
                    </a:cubicBezTo>
                    <a:cubicBezTo>
                      <a:pt x="83" y="112"/>
                      <a:pt x="69" y="115"/>
                      <a:pt x="54" y="115"/>
                    </a:cubicBezTo>
                    <a:cubicBezTo>
                      <a:pt x="37" y="115"/>
                      <a:pt x="24" y="110"/>
                      <a:pt x="14" y="99"/>
                    </a:cubicBezTo>
                    <a:cubicBezTo>
                      <a:pt x="5" y="89"/>
                      <a:pt x="0" y="75"/>
                      <a:pt x="0" y="57"/>
                    </a:cubicBezTo>
                    <a:cubicBezTo>
                      <a:pt x="0" y="39"/>
                      <a:pt x="4" y="26"/>
                      <a:pt x="13" y="15"/>
                    </a:cubicBezTo>
                    <a:cubicBezTo>
                      <a:pt x="22" y="5"/>
                      <a:pt x="34" y="0"/>
                      <a:pt x="50" y="0"/>
                    </a:cubicBezTo>
                    <a:cubicBezTo>
                      <a:pt x="66" y="0"/>
                      <a:pt x="78" y="5"/>
                      <a:pt x="86" y="15"/>
                    </a:cubicBezTo>
                    <a:cubicBezTo>
                      <a:pt x="94" y="26"/>
                      <a:pt x="98" y="40"/>
                      <a:pt x="97" y="59"/>
                    </a:cubicBezTo>
                    <a:close/>
                    <a:moveTo>
                      <a:pt x="67" y="47"/>
                    </a:moveTo>
                    <a:cubicBezTo>
                      <a:pt x="67" y="28"/>
                      <a:pt x="61" y="19"/>
                      <a:pt x="49" y="19"/>
                    </a:cubicBezTo>
                    <a:cubicBezTo>
                      <a:pt x="42" y="19"/>
                      <a:pt x="37" y="22"/>
                      <a:pt x="33" y="27"/>
                    </a:cubicBezTo>
                    <a:cubicBezTo>
                      <a:pt x="30" y="33"/>
                      <a:pt x="28" y="42"/>
                      <a:pt x="28" y="53"/>
                    </a:cubicBezTo>
                    <a:lnTo>
                      <a:pt x="67" y="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</p:grpSp>
        <p:sp>
          <p:nvSpPr>
            <p:cNvPr id="46" name="Freeform 22"/>
            <p:cNvSpPr>
              <a:spLocks noEditPoints="1"/>
            </p:cNvSpPr>
            <p:nvPr/>
          </p:nvSpPr>
          <p:spPr bwMode="auto">
            <a:xfrm>
              <a:off x="3392488" y="3017838"/>
              <a:ext cx="2012950" cy="512763"/>
            </a:xfrm>
            <a:custGeom>
              <a:avLst/>
              <a:gdLst>
                <a:gd name="T0" fmla="*/ 1236 w 1303"/>
                <a:gd name="T1" fmla="*/ 102 h 331"/>
                <a:gd name="T2" fmla="*/ 1301 w 1303"/>
                <a:gd name="T3" fmla="*/ 327 h 331"/>
                <a:gd name="T4" fmla="*/ 1303 w 1303"/>
                <a:gd name="T5" fmla="*/ 38 h 331"/>
                <a:gd name="T6" fmla="*/ 1234 w 1303"/>
                <a:gd name="T7" fmla="*/ 38 h 331"/>
                <a:gd name="T8" fmla="*/ 1303 w 1303"/>
                <a:gd name="T9" fmla="*/ 38 h 331"/>
                <a:gd name="T10" fmla="*/ 1202 w 1303"/>
                <a:gd name="T11" fmla="*/ 276 h 331"/>
                <a:gd name="T12" fmla="*/ 1133 w 1303"/>
                <a:gd name="T13" fmla="*/ 213 h 331"/>
                <a:gd name="T14" fmla="*/ 1202 w 1303"/>
                <a:gd name="T15" fmla="*/ 150 h 331"/>
                <a:gd name="T16" fmla="*/ 1160 w 1303"/>
                <a:gd name="T17" fmla="*/ 98 h 331"/>
                <a:gd name="T18" fmla="*/ 1160 w 1303"/>
                <a:gd name="T19" fmla="*/ 331 h 331"/>
                <a:gd name="T20" fmla="*/ 1043 w 1303"/>
                <a:gd name="T21" fmla="*/ 327 h 331"/>
                <a:gd name="T22" fmla="*/ 946 w 1303"/>
                <a:gd name="T23" fmla="*/ 98 h 331"/>
                <a:gd name="T24" fmla="*/ 852 w 1303"/>
                <a:gd name="T25" fmla="*/ 327 h 331"/>
                <a:gd name="T26" fmla="*/ 917 w 1303"/>
                <a:gd name="T27" fmla="*/ 143 h 331"/>
                <a:gd name="T28" fmla="*/ 978 w 1303"/>
                <a:gd name="T29" fmla="*/ 170 h 331"/>
                <a:gd name="T30" fmla="*/ 1043 w 1303"/>
                <a:gd name="T31" fmla="*/ 327 h 331"/>
                <a:gd name="T32" fmla="*/ 745 w 1303"/>
                <a:gd name="T33" fmla="*/ 102 h 331"/>
                <a:gd name="T34" fmla="*/ 810 w 1303"/>
                <a:gd name="T35" fmla="*/ 327 h 331"/>
                <a:gd name="T36" fmla="*/ 812 w 1303"/>
                <a:gd name="T37" fmla="*/ 38 h 331"/>
                <a:gd name="T38" fmla="*/ 743 w 1303"/>
                <a:gd name="T39" fmla="*/ 38 h 331"/>
                <a:gd name="T40" fmla="*/ 812 w 1303"/>
                <a:gd name="T41" fmla="*/ 38 h 331"/>
                <a:gd name="T42" fmla="*/ 662 w 1303"/>
                <a:gd name="T43" fmla="*/ 10 h 331"/>
                <a:gd name="T44" fmla="*/ 614 w 1303"/>
                <a:gd name="T45" fmla="*/ 242 h 331"/>
                <a:gd name="T46" fmla="*/ 607 w 1303"/>
                <a:gd name="T47" fmla="*/ 207 h 331"/>
                <a:gd name="T48" fmla="*/ 495 w 1303"/>
                <a:gd name="T49" fmla="*/ 10 h 331"/>
                <a:gd name="T50" fmla="*/ 641 w 1303"/>
                <a:gd name="T51" fmla="*/ 327 h 331"/>
                <a:gd name="T52" fmla="*/ 353 w 1303"/>
                <a:gd name="T53" fmla="*/ 291 h 331"/>
                <a:gd name="T54" fmla="*/ 289 w 1303"/>
                <a:gd name="T55" fmla="*/ 258 h 331"/>
                <a:gd name="T56" fmla="*/ 353 w 1303"/>
                <a:gd name="T57" fmla="*/ 291 h 331"/>
                <a:gd name="T58" fmla="*/ 414 w 1303"/>
                <a:gd name="T59" fmla="*/ 180 h 331"/>
                <a:gd name="T60" fmla="*/ 241 w 1303"/>
                <a:gd name="T61" fmla="*/ 115 h 331"/>
                <a:gd name="T62" fmla="*/ 314 w 1303"/>
                <a:gd name="T63" fmla="*/ 139 h 331"/>
                <a:gd name="T64" fmla="*/ 353 w 1303"/>
                <a:gd name="T65" fmla="*/ 179 h 331"/>
                <a:gd name="T66" fmla="*/ 326 w 1303"/>
                <a:gd name="T67" fmla="*/ 331 h 331"/>
                <a:gd name="T68" fmla="*/ 132 w 1303"/>
                <a:gd name="T69" fmla="*/ 287 h 331"/>
                <a:gd name="T70" fmla="*/ 65 w 1303"/>
                <a:gd name="T71" fmla="*/ 213 h 331"/>
                <a:gd name="T72" fmla="*/ 132 w 1303"/>
                <a:gd name="T73" fmla="*/ 139 h 331"/>
                <a:gd name="T74" fmla="*/ 197 w 1303"/>
                <a:gd name="T75" fmla="*/ 315 h 331"/>
                <a:gd name="T76" fmla="*/ 132 w 1303"/>
                <a:gd name="T77" fmla="*/ 0 h 331"/>
                <a:gd name="T78" fmla="*/ 99 w 1303"/>
                <a:gd name="T79" fmla="*/ 100 h 331"/>
                <a:gd name="T80" fmla="*/ 111 w 1303"/>
                <a:gd name="T8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03" h="331">
                  <a:moveTo>
                    <a:pt x="1301" y="102"/>
                  </a:moveTo>
                  <a:cubicBezTo>
                    <a:pt x="1236" y="102"/>
                    <a:pt x="1236" y="102"/>
                    <a:pt x="1236" y="102"/>
                  </a:cubicBezTo>
                  <a:cubicBezTo>
                    <a:pt x="1236" y="327"/>
                    <a:pt x="1236" y="327"/>
                    <a:pt x="1236" y="327"/>
                  </a:cubicBezTo>
                  <a:cubicBezTo>
                    <a:pt x="1301" y="327"/>
                    <a:pt x="1301" y="327"/>
                    <a:pt x="1301" y="327"/>
                  </a:cubicBezTo>
                  <a:lnTo>
                    <a:pt x="1301" y="102"/>
                  </a:lnTo>
                  <a:close/>
                  <a:moveTo>
                    <a:pt x="1303" y="38"/>
                  </a:moveTo>
                  <a:cubicBezTo>
                    <a:pt x="1303" y="21"/>
                    <a:pt x="1287" y="7"/>
                    <a:pt x="1268" y="7"/>
                  </a:cubicBezTo>
                  <a:cubicBezTo>
                    <a:pt x="1249" y="7"/>
                    <a:pt x="1234" y="21"/>
                    <a:pt x="1234" y="38"/>
                  </a:cubicBezTo>
                  <a:cubicBezTo>
                    <a:pt x="1234" y="55"/>
                    <a:pt x="1249" y="68"/>
                    <a:pt x="1268" y="68"/>
                  </a:cubicBezTo>
                  <a:cubicBezTo>
                    <a:pt x="1287" y="68"/>
                    <a:pt x="1303" y="55"/>
                    <a:pt x="1303" y="38"/>
                  </a:cubicBezTo>
                  <a:moveTo>
                    <a:pt x="1216" y="315"/>
                  </a:moveTo>
                  <a:cubicBezTo>
                    <a:pt x="1202" y="276"/>
                    <a:pt x="1202" y="276"/>
                    <a:pt x="1202" y="276"/>
                  </a:cubicBezTo>
                  <a:cubicBezTo>
                    <a:pt x="1195" y="282"/>
                    <a:pt x="1187" y="285"/>
                    <a:pt x="1175" y="285"/>
                  </a:cubicBezTo>
                  <a:cubicBezTo>
                    <a:pt x="1149" y="285"/>
                    <a:pt x="1133" y="259"/>
                    <a:pt x="1133" y="213"/>
                  </a:cubicBezTo>
                  <a:cubicBezTo>
                    <a:pt x="1133" y="167"/>
                    <a:pt x="1147" y="141"/>
                    <a:pt x="1175" y="141"/>
                  </a:cubicBezTo>
                  <a:cubicBezTo>
                    <a:pt x="1188" y="141"/>
                    <a:pt x="1196" y="146"/>
                    <a:pt x="1202" y="150"/>
                  </a:cubicBezTo>
                  <a:cubicBezTo>
                    <a:pt x="1215" y="114"/>
                    <a:pt x="1215" y="114"/>
                    <a:pt x="1215" y="114"/>
                  </a:cubicBezTo>
                  <a:cubicBezTo>
                    <a:pt x="1205" y="106"/>
                    <a:pt x="1188" y="98"/>
                    <a:pt x="1160" y="98"/>
                  </a:cubicBezTo>
                  <a:cubicBezTo>
                    <a:pt x="1110" y="98"/>
                    <a:pt x="1068" y="138"/>
                    <a:pt x="1068" y="214"/>
                  </a:cubicBezTo>
                  <a:cubicBezTo>
                    <a:pt x="1068" y="290"/>
                    <a:pt x="1107" y="331"/>
                    <a:pt x="1160" y="331"/>
                  </a:cubicBezTo>
                  <a:cubicBezTo>
                    <a:pt x="1189" y="331"/>
                    <a:pt x="1206" y="324"/>
                    <a:pt x="1216" y="315"/>
                  </a:cubicBezTo>
                  <a:moveTo>
                    <a:pt x="1043" y="327"/>
                  </a:moveTo>
                  <a:cubicBezTo>
                    <a:pt x="1043" y="169"/>
                    <a:pt x="1043" y="169"/>
                    <a:pt x="1043" y="169"/>
                  </a:cubicBezTo>
                  <a:cubicBezTo>
                    <a:pt x="1043" y="129"/>
                    <a:pt x="1018" y="98"/>
                    <a:pt x="946" y="98"/>
                  </a:cubicBezTo>
                  <a:cubicBezTo>
                    <a:pt x="906" y="98"/>
                    <a:pt x="874" y="105"/>
                    <a:pt x="852" y="115"/>
                  </a:cubicBezTo>
                  <a:cubicBezTo>
                    <a:pt x="852" y="327"/>
                    <a:pt x="852" y="327"/>
                    <a:pt x="852" y="327"/>
                  </a:cubicBezTo>
                  <a:cubicBezTo>
                    <a:pt x="917" y="327"/>
                    <a:pt x="917" y="327"/>
                    <a:pt x="917" y="327"/>
                  </a:cubicBezTo>
                  <a:cubicBezTo>
                    <a:pt x="917" y="143"/>
                    <a:pt x="917" y="143"/>
                    <a:pt x="917" y="143"/>
                  </a:cubicBezTo>
                  <a:cubicBezTo>
                    <a:pt x="925" y="141"/>
                    <a:pt x="932" y="139"/>
                    <a:pt x="945" y="139"/>
                  </a:cubicBezTo>
                  <a:cubicBezTo>
                    <a:pt x="971" y="139"/>
                    <a:pt x="978" y="154"/>
                    <a:pt x="978" y="170"/>
                  </a:cubicBezTo>
                  <a:cubicBezTo>
                    <a:pt x="978" y="327"/>
                    <a:pt x="978" y="327"/>
                    <a:pt x="978" y="327"/>
                  </a:cubicBezTo>
                  <a:lnTo>
                    <a:pt x="1043" y="327"/>
                  </a:lnTo>
                  <a:close/>
                  <a:moveTo>
                    <a:pt x="810" y="102"/>
                  </a:moveTo>
                  <a:cubicBezTo>
                    <a:pt x="745" y="102"/>
                    <a:pt x="745" y="102"/>
                    <a:pt x="745" y="102"/>
                  </a:cubicBezTo>
                  <a:cubicBezTo>
                    <a:pt x="745" y="327"/>
                    <a:pt x="745" y="327"/>
                    <a:pt x="745" y="327"/>
                  </a:cubicBezTo>
                  <a:cubicBezTo>
                    <a:pt x="810" y="327"/>
                    <a:pt x="810" y="327"/>
                    <a:pt x="810" y="327"/>
                  </a:cubicBezTo>
                  <a:lnTo>
                    <a:pt x="810" y="102"/>
                  </a:lnTo>
                  <a:close/>
                  <a:moveTo>
                    <a:pt x="812" y="38"/>
                  </a:moveTo>
                  <a:cubicBezTo>
                    <a:pt x="812" y="21"/>
                    <a:pt x="796" y="7"/>
                    <a:pt x="777" y="7"/>
                  </a:cubicBezTo>
                  <a:cubicBezTo>
                    <a:pt x="758" y="7"/>
                    <a:pt x="743" y="21"/>
                    <a:pt x="743" y="38"/>
                  </a:cubicBezTo>
                  <a:cubicBezTo>
                    <a:pt x="743" y="55"/>
                    <a:pt x="758" y="68"/>
                    <a:pt x="777" y="68"/>
                  </a:cubicBezTo>
                  <a:cubicBezTo>
                    <a:pt x="796" y="68"/>
                    <a:pt x="812" y="55"/>
                    <a:pt x="812" y="38"/>
                  </a:cubicBezTo>
                  <a:moveTo>
                    <a:pt x="727" y="10"/>
                  </a:moveTo>
                  <a:cubicBezTo>
                    <a:pt x="662" y="10"/>
                    <a:pt x="662" y="10"/>
                    <a:pt x="662" y="10"/>
                  </a:cubicBezTo>
                  <a:cubicBezTo>
                    <a:pt x="621" y="207"/>
                    <a:pt x="621" y="207"/>
                    <a:pt x="621" y="207"/>
                  </a:cubicBezTo>
                  <a:cubicBezTo>
                    <a:pt x="617" y="222"/>
                    <a:pt x="614" y="242"/>
                    <a:pt x="614" y="242"/>
                  </a:cubicBezTo>
                  <a:cubicBezTo>
                    <a:pt x="614" y="242"/>
                    <a:pt x="614" y="242"/>
                    <a:pt x="614" y="242"/>
                  </a:cubicBezTo>
                  <a:cubicBezTo>
                    <a:pt x="614" y="242"/>
                    <a:pt x="611" y="222"/>
                    <a:pt x="607" y="207"/>
                  </a:cubicBezTo>
                  <a:cubicBezTo>
                    <a:pt x="567" y="10"/>
                    <a:pt x="567" y="10"/>
                    <a:pt x="567" y="10"/>
                  </a:cubicBezTo>
                  <a:cubicBezTo>
                    <a:pt x="495" y="10"/>
                    <a:pt x="495" y="10"/>
                    <a:pt x="495" y="10"/>
                  </a:cubicBezTo>
                  <a:cubicBezTo>
                    <a:pt x="582" y="327"/>
                    <a:pt x="582" y="327"/>
                    <a:pt x="582" y="327"/>
                  </a:cubicBezTo>
                  <a:cubicBezTo>
                    <a:pt x="641" y="327"/>
                    <a:pt x="641" y="327"/>
                    <a:pt x="641" y="327"/>
                  </a:cubicBezTo>
                  <a:lnTo>
                    <a:pt x="727" y="10"/>
                  </a:lnTo>
                  <a:close/>
                  <a:moveTo>
                    <a:pt x="353" y="291"/>
                  </a:moveTo>
                  <a:cubicBezTo>
                    <a:pt x="347" y="294"/>
                    <a:pt x="339" y="296"/>
                    <a:pt x="329" y="296"/>
                  </a:cubicBezTo>
                  <a:cubicBezTo>
                    <a:pt x="304" y="296"/>
                    <a:pt x="289" y="284"/>
                    <a:pt x="289" y="258"/>
                  </a:cubicBezTo>
                  <a:cubicBezTo>
                    <a:pt x="289" y="222"/>
                    <a:pt x="314" y="213"/>
                    <a:pt x="353" y="209"/>
                  </a:cubicBezTo>
                  <a:lnTo>
                    <a:pt x="353" y="291"/>
                  </a:lnTo>
                  <a:close/>
                  <a:moveTo>
                    <a:pt x="414" y="315"/>
                  </a:moveTo>
                  <a:cubicBezTo>
                    <a:pt x="414" y="180"/>
                    <a:pt x="414" y="180"/>
                    <a:pt x="414" y="180"/>
                  </a:cubicBezTo>
                  <a:cubicBezTo>
                    <a:pt x="414" y="119"/>
                    <a:pt x="377" y="98"/>
                    <a:pt x="326" y="98"/>
                  </a:cubicBezTo>
                  <a:cubicBezTo>
                    <a:pt x="286" y="98"/>
                    <a:pt x="257" y="108"/>
                    <a:pt x="241" y="115"/>
                  </a:cubicBezTo>
                  <a:cubicBezTo>
                    <a:pt x="255" y="152"/>
                    <a:pt x="255" y="152"/>
                    <a:pt x="255" y="152"/>
                  </a:cubicBezTo>
                  <a:cubicBezTo>
                    <a:pt x="270" y="146"/>
                    <a:pt x="292" y="139"/>
                    <a:pt x="314" y="139"/>
                  </a:cubicBezTo>
                  <a:cubicBezTo>
                    <a:pt x="337" y="139"/>
                    <a:pt x="353" y="145"/>
                    <a:pt x="353" y="169"/>
                  </a:cubicBezTo>
                  <a:cubicBezTo>
                    <a:pt x="353" y="179"/>
                    <a:pt x="353" y="179"/>
                    <a:pt x="353" y="179"/>
                  </a:cubicBezTo>
                  <a:cubicBezTo>
                    <a:pt x="286" y="185"/>
                    <a:pt x="228" y="202"/>
                    <a:pt x="228" y="260"/>
                  </a:cubicBezTo>
                  <a:cubicBezTo>
                    <a:pt x="228" y="307"/>
                    <a:pt x="261" y="331"/>
                    <a:pt x="326" y="331"/>
                  </a:cubicBezTo>
                  <a:cubicBezTo>
                    <a:pt x="365" y="331"/>
                    <a:pt x="395" y="325"/>
                    <a:pt x="414" y="315"/>
                  </a:cubicBezTo>
                  <a:moveTo>
                    <a:pt x="132" y="287"/>
                  </a:moveTo>
                  <a:cubicBezTo>
                    <a:pt x="128" y="289"/>
                    <a:pt x="121" y="290"/>
                    <a:pt x="112" y="290"/>
                  </a:cubicBezTo>
                  <a:cubicBezTo>
                    <a:pt x="79" y="290"/>
                    <a:pt x="65" y="262"/>
                    <a:pt x="65" y="213"/>
                  </a:cubicBezTo>
                  <a:cubicBezTo>
                    <a:pt x="65" y="167"/>
                    <a:pt x="78" y="136"/>
                    <a:pt x="114" y="136"/>
                  </a:cubicBezTo>
                  <a:cubicBezTo>
                    <a:pt x="121" y="136"/>
                    <a:pt x="127" y="137"/>
                    <a:pt x="132" y="139"/>
                  </a:cubicBezTo>
                  <a:lnTo>
                    <a:pt x="132" y="287"/>
                  </a:lnTo>
                  <a:close/>
                  <a:moveTo>
                    <a:pt x="197" y="315"/>
                  </a:moveTo>
                  <a:cubicBezTo>
                    <a:pt x="197" y="0"/>
                    <a:pt x="197" y="0"/>
                    <a:pt x="197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32" y="103"/>
                    <a:pt x="132" y="103"/>
                    <a:pt x="132" y="103"/>
                  </a:cubicBezTo>
                  <a:cubicBezTo>
                    <a:pt x="124" y="101"/>
                    <a:pt x="113" y="100"/>
                    <a:pt x="99" y="100"/>
                  </a:cubicBezTo>
                  <a:cubicBezTo>
                    <a:pt x="41" y="100"/>
                    <a:pt x="0" y="144"/>
                    <a:pt x="0" y="216"/>
                  </a:cubicBezTo>
                  <a:cubicBezTo>
                    <a:pt x="0" y="291"/>
                    <a:pt x="43" y="331"/>
                    <a:pt x="111" y="331"/>
                  </a:cubicBezTo>
                  <a:cubicBezTo>
                    <a:pt x="150" y="331"/>
                    <a:pt x="177" y="326"/>
                    <a:pt x="197" y="31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</p:grpSp>
      <p:pic>
        <p:nvPicPr>
          <p:cNvPr id="54" name="Afbeelding 5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954" y="5085184"/>
            <a:ext cx="3118189" cy="37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20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-0.57725 -0.62894 " pathEditMode="fixed" rAng="0" ptsTypes="AA">
                                      <p:cBhvr>
                                        <p:cTn id="20" dur="2750" spd="-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72" y="-3145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96296E-6 L 0.58351 -0.5956 " pathEditMode="fixed" rAng="0" ptsTypes="AA">
                                      <p:cBhvr>
                                        <p:cTn id="22" dur="2750" spd="-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67" y="-2979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-2.96296E-6 L -0.00156 0.69051 " pathEditMode="fixed" rAng="0" ptsTypes="AA">
                                      <p:cBhvr>
                                        <p:cTn id="24" dur="2750" spd="-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3451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7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30" grpId="2" animBg="1"/>
      <p:bldP spid="31" grpId="0" animBg="1"/>
      <p:bldP spid="31" grpId="1" animBg="1"/>
      <p:bldP spid="31" grpId="2" animBg="1"/>
      <p:bldP spid="32" grpId="0" animBg="1"/>
      <p:bldP spid="32" grpId="1" animBg="1"/>
      <p:bldP spid="32" grpId="2" animBg="1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ogo anim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8"/>
          <p:cNvSpPr>
            <a:spLocks noChangeArrowheads="1"/>
          </p:cNvSpPr>
          <p:nvPr userDrawn="1"/>
        </p:nvSpPr>
        <p:spPr bwMode="auto">
          <a:xfrm>
            <a:off x="2892425" y="2108200"/>
            <a:ext cx="2703512" cy="2703513"/>
          </a:xfrm>
          <a:prstGeom prst="ellipse">
            <a:avLst/>
          </a:prstGeom>
          <a:solidFill>
            <a:srgbClr val="9DCD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7" name="Oval 8"/>
          <p:cNvSpPr>
            <a:spLocks noChangeArrowheads="1"/>
          </p:cNvSpPr>
          <p:nvPr userDrawn="1"/>
        </p:nvSpPr>
        <p:spPr bwMode="auto">
          <a:xfrm>
            <a:off x="3529806" y="1903413"/>
            <a:ext cx="2703512" cy="2703513"/>
          </a:xfrm>
          <a:prstGeom prst="ellipse">
            <a:avLst/>
          </a:prstGeom>
          <a:solidFill>
            <a:srgbClr val="95D4EA">
              <a:alpha val="8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8" name="Oval 8"/>
          <p:cNvSpPr>
            <a:spLocks noChangeArrowheads="1"/>
          </p:cNvSpPr>
          <p:nvPr userDrawn="1"/>
        </p:nvSpPr>
        <p:spPr bwMode="auto">
          <a:xfrm>
            <a:off x="3264693" y="2166144"/>
            <a:ext cx="2703512" cy="2703513"/>
          </a:xfrm>
          <a:prstGeom prst="ellipse">
            <a:avLst/>
          </a:prstGeom>
          <a:solidFill>
            <a:srgbClr val="95D4EA">
              <a:alpha val="89804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grpSp>
        <p:nvGrpSpPr>
          <p:cNvPr id="9" name="Groep 8"/>
          <p:cNvGrpSpPr/>
          <p:nvPr userDrawn="1"/>
        </p:nvGrpSpPr>
        <p:grpSpPr>
          <a:xfrm>
            <a:off x="2892426" y="1908175"/>
            <a:ext cx="3340099" cy="3024188"/>
            <a:chOff x="2892426" y="1908175"/>
            <a:chExt cx="3340099" cy="3024188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>
              <a:off x="2894013" y="1908175"/>
              <a:ext cx="3338512" cy="3024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2892426" y="2108200"/>
              <a:ext cx="2703512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" name="Oval 6"/>
            <p:cNvSpPr>
              <a:spLocks noChangeArrowheads="1"/>
            </p:cNvSpPr>
            <p:nvPr/>
          </p:nvSpPr>
          <p:spPr bwMode="auto">
            <a:xfrm>
              <a:off x="3157538" y="2224088"/>
              <a:ext cx="2701925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" name="Oval 7"/>
            <p:cNvSpPr>
              <a:spLocks noChangeArrowheads="1"/>
            </p:cNvSpPr>
            <p:nvPr/>
          </p:nvSpPr>
          <p:spPr bwMode="auto">
            <a:xfrm>
              <a:off x="3530600" y="1908175"/>
              <a:ext cx="2701925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2892426" y="2108200"/>
              <a:ext cx="2703512" cy="2703513"/>
            </a:xfrm>
            <a:prstGeom prst="ellipse">
              <a:avLst/>
            </a:prstGeom>
            <a:solidFill>
              <a:srgbClr val="9DCD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3838575" y="4433888"/>
              <a:ext cx="1714500" cy="493713"/>
            </a:xfrm>
            <a:custGeom>
              <a:avLst/>
              <a:gdLst>
                <a:gd name="T0" fmla="*/ 1109 w 1109"/>
                <a:gd name="T1" fmla="*/ 0 h 319"/>
                <a:gd name="T2" fmla="*/ 721 w 1109"/>
                <a:gd name="T3" fmla="*/ 114 h 319"/>
                <a:gd name="T4" fmla="*/ 262 w 1109"/>
                <a:gd name="T5" fmla="*/ 244 h 319"/>
                <a:gd name="T6" fmla="*/ 0 w 1109"/>
                <a:gd name="T7" fmla="*/ 204 h 319"/>
                <a:gd name="T8" fmla="*/ 434 w 1109"/>
                <a:gd name="T9" fmla="*/ 319 h 319"/>
                <a:gd name="T10" fmla="*/ 1109 w 1109"/>
                <a:gd name="T11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9" h="319">
                  <a:moveTo>
                    <a:pt x="1109" y="0"/>
                  </a:moveTo>
                  <a:cubicBezTo>
                    <a:pt x="994" y="66"/>
                    <a:pt x="862" y="107"/>
                    <a:pt x="721" y="114"/>
                  </a:cubicBezTo>
                  <a:cubicBezTo>
                    <a:pt x="588" y="196"/>
                    <a:pt x="431" y="244"/>
                    <a:pt x="262" y="244"/>
                  </a:cubicBezTo>
                  <a:cubicBezTo>
                    <a:pt x="171" y="244"/>
                    <a:pt x="83" y="230"/>
                    <a:pt x="0" y="204"/>
                  </a:cubicBezTo>
                  <a:cubicBezTo>
                    <a:pt x="127" y="277"/>
                    <a:pt x="276" y="319"/>
                    <a:pt x="434" y="319"/>
                  </a:cubicBezTo>
                  <a:cubicBezTo>
                    <a:pt x="706" y="319"/>
                    <a:pt x="949" y="195"/>
                    <a:pt x="1109" y="0"/>
                  </a:cubicBezTo>
                </a:path>
              </a:pathLst>
            </a:custGeom>
            <a:solidFill>
              <a:srgbClr val="95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3157538" y="2403475"/>
              <a:ext cx="1795462" cy="2408238"/>
            </a:xfrm>
            <a:custGeom>
              <a:avLst/>
              <a:gdLst>
                <a:gd name="T0" fmla="*/ 441 w 1162"/>
                <a:gd name="T1" fmla="*/ 0 h 1558"/>
                <a:gd name="T2" fmla="*/ 0 w 1162"/>
                <a:gd name="T3" fmla="*/ 759 h 1558"/>
                <a:gd name="T4" fmla="*/ 441 w 1162"/>
                <a:gd name="T5" fmla="*/ 1518 h 1558"/>
                <a:gd name="T6" fmla="*/ 703 w 1162"/>
                <a:gd name="T7" fmla="*/ 1558 h 1558"/>
                <a:gd name="T8" fmla="*/ 1162 w 1162"/>
                <a:gd name="T9" fmla="*/ 1428 h 1558"/>
                <a:gd name="T10" fmla="*/ 1162 w 1162"/>
                <a:gd name="T11" fmla="*/ 1428 h 1558"/>
                <a:gd name="T12" fmla="*/ 1116 w 1162"/>
                <a:gd name="T13" fmla="*/ 1429 h 1558"/>
                <a:gd name="T14" fmla="*/ 242 w 1162"/>
                <a:gd name="T15" fmla="*/ 555 h 1558"/>
                <a:gd name="T16" fmla="*/ 441 w 1162"/>
                <a:gd name="T17" fmla="*/ 0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2" h="1558">
                  <a:moveTo>
                    <a:pt x="441" y="0"/>
                  </a:moveTo>
                  <a:cubicBezTo>
                    <a:pt x="178" y="150"/>
                    <a:pt x="0" y="434"/>
                    <a:pt x="0" y="759"/>
                  </a:cubicBezTo>
                  <a:cubicBezTo>
                    <a:pt x="0" y="1084"/>
                    <a:pt x="178" y="1367"/>
                    <a:pt x="441" y="1518"/>
                  </a:cubicBezTo>
                  <a:cubicBezTo>
                    <a:pt x="524" y="1544"/>
                    <a:pt x="612" y="1558"/>
                    <a:pt x="703" y="1558"/>
                  </a:cubicBezTo>
                  <a:cubicBezTo>
                    <a:pt x="872" y="1558"/>
                    <a:pt x="1029" y="1510"/>
                    <a:pt x="1162" y="1428"/>
                  </a:cubicBezTo>
                  <a:cubicBezTo>
                    <a:pt x="1162" y="1428"/>
                    <a:pt x="1162" y="1428"/>
                    <a:pt x="1162" y="1428"/>
                  </a:cubicBezTo>
                  <a:cubicBezTo>
                    <a:pt x="1147" y="1429"/>
                    <a:pt x="1132" y="1429"/>
                    <a:pt x="1116" y="1429"/>
                  </a:cubicBezTo>
                  <a:cubicBezTo>
                    <a:pt x="633" y="1429"/>
                    <a:pt x="242" y="1038"/>
                    <a:pt x="242" y="555"/>
                  </a:cubicBezTo>
                  <a:cubicBezTo>
                    <a:pt x="242" y="344"/>
                    <a:pt x="316" y="151"/>
                    <a:pt x="441" y="0"/>
                  </a:cubicBezTo>
                </a:path>
              </a:pathLst>
            </a:custGeom>
            <a:solidFill>
              <a:srgbClr val="46B3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4171950" y="1908175"/>
              <a:ext cx="2060575" cy="2525713"/>
            </a:xfrm>
            <a:custGeom>
              <a:avLst/>
              <a:gdLst>
                <a:gd name="T0" fmla="*/ 459 w 1333"/>
                <a:gd name="T1" fmla="*/ 0 h 1634"/>
                <a:gd name="T2" fmla="*/ 0 w 1333"/>
                <a:gd name="T3" fmla="*/ 131 h 1634"/>
                <a:gd name="T4" fmla="*/ 46 w 1333"/>
                <a:gd name="T5" fmla="*/ 129 h 1634"/>
                <a:gd name="T6" fmla="*/ 481 w 1333"/>
                <a:gd name="T7" fmla="*/ 245 h 1634"/>
                <a:gd name="T8" fmla="*/ 1092 w 1333"/>
                <a:gd name="T9" fmla="*/ 1079 h 1634"/>
                <a:gd name="T10" fmla="*/ 893 w 1333"/>
                <a:gd name="T11" fmla="*/ 1634 h 1634"/>
                <a:gd name="T12" fmla="*/ 1333 w 1333"/>
                <a:gd name="T13" fmla="*/ 875 h 1634"/>
                <a:gd name="T14" fmla="*/ 459 w 1333"/>
                <a:gd name="T15" fmla="*/ 0 h 1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3" h="1634">
                  <a:moveTo>
                    <a:pt x="459" y="0"/>
                  </a:moveTo>
                  <a:cubicBezTo>
                    <a:pt x="291" y="0"/>
                    <a:pt x="133" y="48"/>
                    <a:pt x="0" y="131"/>
                  </a:cubicBezTo>
                  <a:cubicBezTo>
                    <a:pt x="15" y="130"/>
                    <a:pt x="31" y="129"/>
                    <a:pt x="46" y="129"/>
                  </a:cubicBezTo>
                  <a:cubicBezTo>
                    <a:pt x="204" y="129"/>
                    <a:pt x="353" y="171"/>
                    <a:pt x="481" y="245"/>
                  </a:cubicBezTo>
                  <a:cubicBezTo>
                    <a:pt x="835" y="356"/>
                    <a:pt x="1092" y="687"/>
                    <a:pt x="1092" y="1079"/>
                  </a:cubicBezTo>
                  <a:cubicBezTo>
                    <a:pt x="1092" y="1290"/>
                    <a:pt x="1018" y="1483"/>
                    <a:pt x="893" y="1634"/>
                  </a:cubicBezTo>
                  <a:cubicBezTo>
                    <a:pt x="1156" y="1483"/>
                    <a:pt x="1333" y="1200"/>
                    <a:pt x="1333" y="875"/>
                  </a:cubicBezTo>
                  <a:cubicBezTo>
                    <a:pt x="1333" y="392"/>
                    <a:pt x="942" y="0"/>
                    <a:pt x="459" y="0"/>
                  </a:cubicBezTo>
                </a:path>
              </a:pathLst>
            </a:custGeom>
            <a:solidFill>
              <a:srgbClr val="95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8" name="Freeform 12"/>
            <p:cNvSpPr>
              <a:spLocks/>
            </p:cNvSpPr>
            <p:nvPr/>
          </p:nvSpPr>
          <p:spPr bwMode="auto">
            <a:xfrm>
              <a:off x="3838575" y="2108200"/>
              <a:ext cx="1076325" cy="295275"/>
            </a:xfrm>
            <a:custGeom>
              <a:avLst/>
              <a:gdLst>
                <a:gd name="T0" fmla="*/ 262 w 697"/>
                <a:gd name="T1" fmla="*/ 0 h 191"/>
                <a:gd name="T2" fmla="*/ 216 w 697"/>
                <a:gd name="T3" fmla="*/ 2 h 191"/>
                <a:gd name="T4" fmla="*/ 216 w 697"/>
                <a:gd name="T5" fmla="*/ 2 h 191"/>
                <a:gd name="T6" fmla="*/ 0 w 697"/>
                <a:gd name="T7" fmla="*/ 191 h 191"/>
                <a:gd name="T8" fmla="*/ 434 w 697"/>
                <a:gd name="T9" fmla="*/ 75 h 191"/>
                <a:gd name="T10" fmla="*/ 697 w 697"/>
                <a:gd name="T11" fmla="*/ 116 h 191"/>
                <a:gd name="T12" fmla="*/ 262 w 697"/>
                <a:gd name="T13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7" h="191">
                  <a:moveTo>
                    <a:pt x="262" y="0"/>
                  </a:moveTo>
                  <a:cubicBezTo>
                    <a:pt x="247" y="0"/>
                    <a:pt x="231" y="1"/>
                    <a:pt x="216" y="2"/>
                  </a:cubicBezTo>
                  <a:cubicBezTo>
                    <a:pt x="216" y="2"/>
                    <a:pt x="216" y="2"/>
                    <a:pt x="216" y="2"/>
                  </a:cubicBezTo>
                  <a:cubicBezTo>
                    <a:pt x="134" y="52"/>
                    <a:pt x="61" y="116"/>
                    <a:pt x="0" y="191"/>
                  </a:cubicBezTo>
                  <a:cubicBezTo>
                    <a:pt x="127" y="117"/>
                    <a:pt x="276" y="75"/>
                    <a:pt x="434" y="75"/>
                  </a:cubicBezTo>
                  <a:cubicBezTo>
                    <a:pt x="525" y="75"/>
                    <a:pt x="614" y="89"/>
                    <a:pt x="697" y="116"/>
                  </a:cubicBezTo>
                  <a:cubicBezTo>
                    <a:pt x="569" y="42"/>
                    <a:pt x="420" y="0"/>
                    <a:pt x="262" y="0"/>
                  </a:cubicBezTo>
                </a:path>
              </a:pathLst>
            </a:custGeom>
            <a:solidFill>
              <a:srgbClr val="46B3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4914900" y="2287588"/>
              <a:ext cx="944562" cy="2322513"/>
            </a:xfrm>
            <a:custGeom>
              <a:avLst/>
              <a:gdLst>
                <a:gd name="T0" fmla="*/ 0 w 611"/>
                <a:gd name="T1" fmla="*/ 0 h 1503"/>
                <a:gd name="T2" fmla="*/ 440 w 611"/>
                <a:gd name="T3" fmla="*/ 759 h 1503"/>
                <a:gd name="T4" fmla="*/ 24 w 611"/>
                <a:gd name="T5" fmla="*/ 1503 h 1503"/>
                <a:gd name="T6" fmla="*/ 412 w 611"/>
                <a:gd name="T7" fmla="*/ 1389 h 1503"/>
                <a:gd name="T8" fmla="*/ 611 w 611"/>
                <a:gd name="T9" fmla="*/ 834 h 1503"/>
                <a:gd name="T10" fmla="*/ 0 w 611"/>
                <a:gd name="T11" fmla="*/ 0 h 1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1" h="1503">
                  <a:moveTo>
                    <a:pt x="0" y="0"/>
                  </a:moveTo>
                  <a:cubicBezTo>
                    <a:pt x="263" y="150"/>
                    <a:pt x="440" y="434"/>
                    <a:pt x="440" y="759"/>
                  </a:cubicBezTo>
                  <a:cubicBezTo>
                    <a:pt x="440" y="1073"/>
                    <a:pt x="274" y="1349"/>
                    <a:pt x="24" y="1503"/>
                  </a:cubicBezTo>
                  <a:cubicBezTo>
                    <a:pt x="165" y="1496"/>
                    <a:pt x="297" y="1455"/>
                    <a:pt x="412" y="1389"/>
                  </a:cubicBezTo>
                  <a:cubicBezTo>
                    <a:pt x="537" y="1238"/>
                    <a:pt x="611" y="1045"/>
                    <a:pt x="611" y="834"/>
                  </a:cubicBezTo>
                  <a:cubicBezTo>
                    <a:pt x="611" y="442"/>
                    <a:pt x="354" y="111"/>
                    <a:pt x="0" y="0"/>
                  </a:cubicBezTo>
                </a:path>
              </a:pathLst>
            </a:custGeom>
            <a:solidFill>
              <a:srgbClr val="2AB9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3530600" y="2224088"/>
              <a:ext cx="2065337" cy="2387600"/>
            </a:xfrm>
            <a:custGeom>
              <a:avLst/>
              <a:gdLst>
                <a:gd name="T0" fmla="*/ 633 w 1336"/>
                <a:gd name="T1" fmla="*/ 0 h 1545"/>
                <a:gd name="T2" fmla="*/ 199 w 1336"/>
                <a:gd name="T3" fmla="*/ 116 h 1545"/>
                <a:gd name="T4" fmla="*/ 0 w 1336"/>
                <a:gd name="T5" fmla="*/ 671 h 1545"/>
                <a:gd name="T6" fmla="*/ 874 w 1336"/>
                <a:gd name="T7" fmla="*/ 1545 h 1545"/>
                <a:gd name="T8" fmla="*/ 920 w 1336"/>
                <a:gd name="T9" fmla="*/ 1544 h 1545"/>
                <a:gd name="T10" fmla="*/ 1336 w 1336"/>
                <a:gd name="T11" fmla="*/ 800 h 1545"/>
                <a:gd name="T12" fmla="*/ 896 w 1336"/>
                <a:gd name="T13" fmla="*/ 41 h 1545"/>
                <a:gd name="T14" fmla="*/ 633 w 1336"/>
                <a:gd name="T15" fmla="*/ 0 h 1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6" h="1545">
                  <a:moveTo>
                    <a:pt x="633" y="0"/>
                  </a:moveTo>
                  <a:cubicBezTo>
                    <a:pt x="475" y="0"/>
                    <a:pt x="326" y="42"/>
                    <a:pt x="199" y="116"/>
                  </a:cubicBezTo>
                  <a:cubicBezTo>
                    <a:pt x="74" y="267"/>
                    <a:pt x="0" y="460"/>
                    <a:pt x="0" y="671"/>
                  </a:cubicBezTo>
                  <a:cubicBezTo>
                    <a:pt x="0" y="1154"/>
                    <a:pt x="391" y="1545"/>
                    <a:pt x="874" y="1545"/>
                  </a:cubicBezTo>
                  <a:cubicBezTo>
                    <a:pt x="890" y="1545"/>
                    <a:pt x="905" y="1545"/>
                    <a:pt x="920" y="1544"/>
                  </a:cubicBezTo>
                  <a:cubicBezTo>
                    <a:pt x="1170" y="1390"/>
                    <a:pt x="1336" y="1114"/>
                    <a:pt x="1336" y="800"/>
                  </a:cubicBezTo>
                  <a:cubicBezTo>
                    <a:pt x="1336" y="475"/>
                    <a:pt x="1159" y="191"/>
                    <a:pt x="896" y="41"/>
                  </a:cubicBezTo>
                  <a:cubicBezTo>
                    <a:pt x="813" y="14"/>
                    <a:pt x="724" y="0"/>
                    <a:pt x="633" y="0"/>
                  </a:cubicBezTo>
                </a:path>
              </a:pathLst>
            </a:custGeom>
            <a:solidFill>
              <a:srgbClr val="00A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grpSp>
          <p:nvGrpSpPr>
            <p:cNvPr id="21" name="Groep 20"/>
            <p:cNvGrpSpPr/>
            <p:nvPr/>
          </p:nvGrpSpPr>
          <p:grpSpPr>
            <a:xfrm>
              <a:off x="4710113" y="3565525"/>
              <a:ext cx="1095374" cy="322263"/>
              <a:chOff x="4710113" y="3565525"/>
              <a:chExt cx="1095374" cy="322263"/>
            </a:xfrm>
          </p:grpSpPr>
          <p:sp>
            <p:nvSpPr>
              <p:cNvPr id="23" name="Freeform 15"/>
              <p:cNvSpPr>
                <a:spLocks/>
              </p:cNvSpPr>
              <p:nvPr/>
            </p:nvSpPr>
            <p:spPr bwMode="auto">
              <a:xfrm>
                <a:off x="4710113" y="3641725"/>
                <a:ext cx="111125" cy="177800"/>
              </a:xfrm>
              <a:custGeom>
                <a:avLst/>
                <a:gdLst>
                  <a:gd name="T0" fmla="*/ 72 w 72"/>
                  <a:gd name="T1" fmla="*/ 107 h 115"/>
                  <a:gd name="T2" fmla="*/ 45 w 72"/>
                  <a:gd name="T3" fmla="*/ 115 h 115"/>
                  <a:gd name="T4" fmla="*/ 12 w 72"/>
                  <a:gd name="T5" fmla="*/ 100 h 115"/>
                  <a:gd name="T6" fmla="*/ 0 w 72"/>
                  <a:gd name="T7" fmla="*/ 57 h 115"/>
                  <a:gd name="T8" fmla="*/ 13 w 72"/>
                  <a:gd name="T9" fmla="*/ 14 h 115"/>
                  <a:gd name="T10" fmla="*/ 45 w 72"/>
                  <a:gd name="T11" fmla="*/ 0 h 115"/>
                  <a:gd name="T12" fmla="*/ 72 w 72"/>
                  <a:gd name="T13" fmla="*/ 8 h 115"/>
                  <a:gd name="T14" fmla="*/ 66 w 72"/>
                  <a:gd name="T15" fmla="*/ 26 h 115"/>
                  <a:gd name="T16" fmla="*/ 52 w 72"/>
                  <a:gd name="T17" fmla="*/ 21 h 115"/>
                  <a:gd name="T18" fmla="*/ 32 w 72"/>
                  <a:gd name="T19" fmla="*/ 57 h 115"/>
                  <a:gd name="T20" fmla="*/ 37 w 72"/>
                  <a:gd name="T21" fmla="*/ 83 h 115"/>
                  <a:gd name="T22" fmla="*/ 52 w 72"/>
                  <a:gd name="T23" fmla="*/ 92 h 115"/>
                  <a:gd name="T24" fmla="*/ 66 w 72"/>
                  <a:gd name="T25" fmla="*/ 87 h 115"/>
                  <a:gd name="T26" fmla="*/ 72 w 72"/>
                  <a:gd name="T27" fmla="*/ 10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115">
                    <a:moveTo>
                      <a:pt x="72" y="107"/>
                    </a:moveTo>
                    <a:cubicBezTo>
                      <a:pt x="67" y="112"/>
                      <a:pt x="58" y="115"/>
                      <a:pt x="45" y="115"/>
                    </a:cubicBezTo>
                    <a:cubicBezTo>
                      <a:pt x="32" y="115"/>
                      <a:pt x="21" y="110"/>
                      <a:pt x="12" y="100"/>
                    </a:cubicBezTo>
                    <a:cubicBezTo>
                      <a:pt x="4" y="89"/>
                      <a:pt x="0" y="75"/>
                      <a:pt x="0" y="57"/>
                    </a:cubicBezTo>
                    <a:cubicBezTo>
                      <a:pt x="0" y="39"/>
                      <a:pt x="4" y="25"/>
                      <a:pt x="13" y="14"/>
                    </a:cubicBezTo>
                    <a:cubicBezTo>
                      <a:pt x="21" y="5"/>
                      <a:pt x="32" y="0"/>
                      <a:pt x="45" y="0"/>
                    </a:cubicBezTo>
                    <a:cubicBezTo>
                      <a:pt x="57" y="0"/>
                      <a:pt x="66" y="3"/>
                      <a:pt x="72" y="8"/>
                    </a:cubicBezTo>
                    <a:cubicBezTo>
                      <a:pt x="66" y="26"/>
                      <a:pt x="66" y="26"/>
                      <a:pt x="66" y="26"/>
                    </a:cubicBezTo>
                    <a:cubicBezTo>
                      <a:pt x="62" y="23"/>
                      <a:pt x="57" y="21"/>
                      <a:pt x="52" y="21"/>
                    </a:cubicBezTo>
                    <a:cubicBezTo>
                      <a:pt x="39" y="21"/>
                      <a:pt x="32" y="33"/>
                      <a:pt x="32" y="57"/>
                    </a:cubicBezTo>
                    <a:cubicBezTo>
                      <a:pt x="32" y="68"/>
                      <a:pt x="34" y="77"/>
                      <a:pt x="37" y="83"/>
                    </a:cubicBezTo>
                    <a:cubicBezTo>
                      <a:pt x="41" y="89"/>
                      <a:pt x="46" y="92"/>
                      <a:pt x="52" y="92"/>
                    </a:cubicBezTo>
                    <a:cubicBezTo>
                      <a:pt x="58" y="92"/>
                      <a:pt x="62" y="90"/>
                      <a:pt x="66" y="87"/>
                    </a:cubicBezTo>
                    <a:lnTo>
                      <a:pt x="72" y="10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24" name="Freeform 16"/>
              <p:cNvSpPr>
                <a:spLocks noEditPoints="1"/>
              </p:cNvSpPr>
              <p:nvPr/>
            </p:nvSpPr>
            <p:spPr bwMode="auto">
              <a:xfrm>
                <a:off x="4860925" y="3641725"/>
                <a:ext cx="152400" cy="177800"/>
              </a:xfrm>
              <a:custGeom>
                <a:avLst/>
                <a:gdLst>
                  <a:gd name="T0" fmla="*/ 98 w 98"/>
                  <a:gd name="T1" fmla="*/ 57 h 115"/>
                  <a:gd name="T2" fmla="*/ 86 w 98"/>
                  <a:gd name="T3" fmla="*/ 98 h 115"/>
                  <a:gd name="T4" fmla="*/ 49 w 98"/>
                  <a:gd name="T5" fmla="*/ 115 h 115"/>
                  <a:gd name="T6" fmla="*/ 13 w 98"/>
                  <a:gd name="T7" fmla="*/ 98 h 115"/>
                  <a:gd name="T8" fmla="*/ 0 w 98"/>
                  <a:gd name="T9" fmla="*/ 57 h 115"/>
                  <a:gd name="T10" fmla="*/ 12 w 98"/>
                  <a:gd name="T11" fmla="*/ 16 h 115"/>
                  <a:gd name="T12" fmla="*/ 49 w 98"/>
                  <a:gd name="T13" fmla="*/ 0 h 115"/>
                  <a:gd name="T14" fmla="*/ 85 w 98"/>
                  <a:gd name="T15" fmla="*/ 16 h 115"/>
                  <a:gd name="T16" fmla="*/ 98 w 98"/>
                  <a:gd name="T17" fmla="*/ 57 h 115"/>
                  <a:gd name="T18" fmla="*/ 66 w 98"/>
                  <a:gd name="T19" fmla="*/ 57 h 115"/>
                  <a:gd name="T20" fmla="*/ 49 w 98"/>
                  <a:gd name="T21" fmla="*/ 20 h 115"/>
                  <a:gd name="T22" fmla="*/ 32 w 98"/>
                  <a:gd name="T23" fmla="*/ 57 h 115"/>
                  <a:gd name="T24" fmla="*/ 49 w 98"/>
                  <a:gd name="T25" fmla="*/ 93 h 115"/>
                  <a:gd name="T26" fmla="*/ 66 w 98"/>
                  <a:gd name="T27" fmla="*/ 5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115">
                    <a:moveTo>
                      <a:pt x="98" y="57"/>
                    </a:moveTo>
                    <a:cubicBezTo>
                      <a:pt x="98" y="74"/>
                      <a:pt x="94" y="88"/>
                      <a:pt x="86" y="98"/>
                    </a:cubicBezTo>
                    <a:cubicBezTo>
                      <a:pt x="77" y="109"/>
                      <a:pt x="65" y="115"/>
                      <a:pt x="49" y="115"/>
                    </a:cubicBezTo>
                    <a:cubicBezTo>
                      <a:pt x="33" y="115"/>
                      <a:pt x="21" y="109"/>
                      <a:pt x="13" y="98"/>
                    </a:cubicBezTo>
                    <a:cubicBezTo>
                      <a:pt x="4" y="88"/>
                      <a:pt x="0" y="74"/>
                      <a:pt x="0" y="57"/>
                    </a:cubicBezTo>
                    <a:cubicBezTo>
                      <a:pt x="0" y="40"/>
                      <a:pt x="4" y="26"/>
                      <a:pt x="12" y="16"/>
                    </a:cubicBezTo>
                    <a:cubicBezTo>
                      <a:pt x="21" y="5"/>
                      <a:pt x="33" y="0"/>
                      <a:pt x="49" y="0"/>
                    </a:cubicBezTo>
                    <a:cubicBezTo>
                      <a:pt x="64" y="0"/>
                      <a:pt x="77" y="5"/>
                      <a:pt x="85" y="16"/>
                    </a:cubicBezTo>
                    <a:cubicBezTo>
                      <a:pt x="94" y="26"/>
                      <a:pt x="98" y="40"/>
                      <a:pt x="98" y="57"/>
                    </a:cubicBezTo>
                    <a:close/>
                    <a:moveTo>
                      <a:pt x="66" y="57"/>
                    </a:moveTo>
                    <a:cubicBezTo>
                      <a:pt x="66" y="32"/>
                      <a:pt x="60" y="20"/>
                      <a:pt x="49" y="20"/>
                    </a:cubicBezTo>
                    <a:cubicBezTo>
                      <a:pt x="38" y="20"/>
                      <a:pt x="32" y="32"/>
                      <a:pt x="32" y="57"/>
                    </a:cubicBezTo>
                    <a:cubicBezTo>
                      <a:pt x="32" y="81"/>
                      <a:pt x="38" y="93"/>
                      <a:pt x="49" y="93"/>
                    </a:cubicBezTo>
                    <a:cubicBezTo>
                      <a:pt x="60" y="93"/>
                      <a:pt x="66" y="81"/>
                      <a:pt x="66" y="5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25" name="Rectangle 17"/>
              <p:cNvSpPr>
                <a:spLocks noChangeArrowheads="1"/>
              </p:cNvSpPr>
              <p:nvPr/>
            </p:nvSpPr>
            <p:spPr bwMode="auto">
              <a:xfrm>
                <a:off x="5064125" y="3565525"/>
                <a:ext cx="49212" cy="2508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26" name="Rectangle 18"/>
              <p:cNvSpPr>
                <a:spLocks noChangeArrowheads="1"/>
              </p:cNvSpPr>
              <p:nvPr/>
            </p:nvSpPr>
            <p:spPr bwMode="auto">
              <a:xfrm>
                <a:off x="5173663" y="3565525"/>
                <a:ext cx="47625" cy="2508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27" name="Freeform 19"/>
              <p:cNvSpPr>
                <a:spLocks noEditPoints="1"/>
              </p:cNvSpPr>
              <p:nvPr/>
            </p:nvSpPr>
            <p:spPr bwMode="auto">
              <a:xfrm>
                <a:off x="5273675" y="3641725"/>
                <a:ext cx="150812" cy="177800"/>
              </a:xfrm>
              <a:custGeom>
                <a:avLst/>
                <a:gdLst>
                  <a:gd name="T0" fmla="*/ 97 w 97"/>
                  <a:gd name="T1" fmla="*/ 59 h 115"/>
                  <a:gd name="T2" fmla="*/ 30 w 97"/>
                  <a:gd name="T3" fmla="*/ 69 h 115"/>
                  <a:gd name="T4" fmla="*/ 57 w 97"/>
                  <a:gd name="T5" fmla="*/ 93 h 115"/>
                  <a:gd name="T6" fmla="*/ 86 w 97"/>
                  <a:gd name="T7" fmla="*/ 87 h 115"/>
                  <a:gd name="T8" fmla="*/ 93 w 97"/>
                  <a:gd name="T9" fmla="*/ 107 h 115"/>
                  <a:gd name="T10" fmla="*/ 53 w 97"/>
                  <a:gd name="T11" fmla="*/ 115 h 115"/>
                  <a:gd name="T12" fmla="*/ 14 w 97"/>
                  <a:gd name="T13" fmla="*/ 99 h 115"/>
                  <a:gd name="T14" fmla="*/ 0 w 97"/>
                  <a:gd name="T15" fmla="*/ 57 h 115"/>
                  <a:gd name="T16" fmla="*/ 13 w 97"/>
                  <a:gd name="T17" fmla="*/ 15 h 115"/>
                  <a:gd name="T18" fmla="*/ 50 w 97"/>
                  <a:gd name="T19" fmla="*/ 0 h 115"/>
                  <a:gd name="T20" fmla="*/ 86 w 97"/>
                  <a:gd name="T21" fmla="*/ 15 h 115"/>
                  <a:gd name="T22" fmla="*/ 97 w 97"/>
                  <a:gd name="T23" fmla="*/ 59 h 115"/>
                  <a:gd name="T24" fmla="*/ 67 w 97"/>
                  <a:gd name="T25" fmla="*/ 47 h 115"/>
                  <a:gd name="T26" fmla="*/ 48 w 97"/>
                  <a:gd name="T27" fmla="*/ 19 h 115"/>
                  <a:gd name="T28" fmla="*/ 33 w 97"/>
                  <a:gd name="T29" fmla="*/ 27 h 115"/>
                  <a:gd name="T30" fmla="*/ 28 w 97"/>
                  <a:gd name="T31" fmla="*/ 53 h 115"/>
                  <a:gd name="T32" fmla="*/ 67 w 97"/>
                  <a:gd name="T33" fmla="*/ 4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7" h="115">
                    <a:moveTo>
                      <a:pt x="97" y="59"/>
                    </a:moveTo>
                    <a:cubicBezTo>
                      <a:pt x="30" y="69"/>
                      <a:pt x="30" y="69"/>
                      <a:pt x="30" y="69"/>
                    </a:cubicBezTo>
                    <a:cubicBezTo>
                      <a:pt x="32" y="85"/>
                      <a:pt x="41" y="93"/>
                      <a:pt x="57" y="93"/>
                    </a:cubicBezTo>
                    <a:cubicBezTo>
                      <a:pt x="68" y="93"/>
                      <a:pt x="78" y="91"/>
                      <a:pt x="86" y="87"/>
                    </a:cubicBezTo>
                    <a:cubicBezTo>
                      <a:pt x="93" y="107"/>
                      <a:pt x="93" y="107"/>
                      <a:pt x="93" y="107"/>
                    </a:cubicBezTo>
                    <a:cubicBezTo>
                      <a:pt x="82" y="112"/>
                      <a:pt x="69" y="115"/>
                      <a:pt x="53" y="115"/>
                    </a:cubicBezTo>
                    <a:cubicBezTo>
                      <a:pt x="36" y="115"/>
                      <a:pt x="23" y="110"/>
                      <a:pt x="14" y="99"/>
                    </a:cubicBezTo>
                    <a:cubicBezTo>
                      <a:pt x="4" y="89"/>
                      <a:pt x="0" y="75"/>
                      <a:pt x="0" y="57"/>
                    </a:cubicBezTo>
                    <a:cubicBezTo>
                      <a:pt x="0" y="39"/>
                      <a:pt x="4" y="26"/>
                      <a:pt x="13" y="15"/>
                    </a:cubicBezTo>
                    <a:cubicBezTo>
                      <a:pt x="22" y="5"/>
                      <a:pt x="34" y="0"/>
                      <a:pt x="50" y="0"/>
                    </a:cubicBezTo>
                    <a:cubicBezTo>
                      <a:pt x="66" y="0"/>
                      <a:pt x="78" y="5"/>
                      <a:pt x="86" y="15"/>
                    </a:cubicBezTo>
                    <a:cubicBezTo>
                      <a:pt x="94" y="26"/>
                      <a:pt x="97" y="40"/>
                      <a:pt x="97" y="59"/>
                    </a:cubicBezTo>
                    <a:close/>
                    <a:moveTo>
                      <a:pt x="67" y="47"/>
                    </a:moveTo>
                    <a:cubicBezTo>
                      <a:pt x="67" y="28"/>
                      <a:pt x="61" y="19"/>
                      <a:pt x="48" y="19"/>
                    </a:cubicBezTo>
                    <a:cubicBezTo>
                      <a:pt x="42" y="19"/>
                      <a:pt x="37" y="22"/>
                      <a:pt x="33" y="27"/>
                    </a:cubicBezTo>
                    <a:cubicBezTo>
                      <a:pt x="29" y="33"/>
                      <a:pt x="28" y="42"/>
                      <a:pt x="28" y="53"/>
                    </a:cubicBezTo>
                    <a:lnTo>
                      <a:pt x="67" y="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28" name="Freeform 20"/>
              <p:cNvSpPr>
                <a:spLocks noEditPoints="1"/>
              </p:cNvSpPr>
              <p:nvPr/>
            </p:nvSpPr>
            <p:spPr bwMode="auto">
              <a:xfrm>
                <a:off x="5461000" y="3641725"/>
                <a:ext cx="150812" cy="246063"/>
              </a:xfrm>
              <a:custGeom>
                <a:avLst/>
                <a:gdLst>
                  <a:gd name="T0" fmla="*/ 97 w 97"/>
                  <a:gd name="T1" fmla="*/ 114 h 159"/>
                  <a:gd name="T2" fmla="*/ 83 w 97"/>
                  <a:gd name="T3" fmla="*/ 148 h 159"/>
                  <a:gd name="T4" fmla="*/ 48 w 97"/>
                  <a:gd name="T5" fmla="*/ 159 h 159"/>
                  <a:gd name="T6" fmla="*/ 7 w 97"/>
                  <a:gd name="T7" fmla="*/ 151 h 159"/>
                  <a:gd name="T8" fmla="*/ 15 w 97"/>
                  <a:gd name="T9" fmla="*/ 130 h 159"/>
                  <a:gd name="T10" fmla="*/ 42 w 97"/>
                  <a:gd name="T11" fmla="*/ 137 h 159"/>
                  <a:gd name="T12" fmla="*/ 65 w 97"/>
                  <a:gd name="T13" fmla="*/ 116 h 159"/>
                  <a:gd name="T14" fmla="*/ 65 w 97"/>
                  <a:gd name="T15" fmla="*/ 110 h 159"/>
                  <a:gd name="T16" fmla="*/ 46 w 97"/>
                  <a:gd name="T17" fmla="*/ 114 h 159"/>
                  <a:gd name="T18" fmla="*/ 13 w 97"/>
                  <a:gd name="T19" fmla="*/ 99 h 159"/>
                  <a:gd name="T20" fmla="*/ 0 w 97"/>
                  <a:gd name="T21" fmla="*/ 60 h 159"/>
                  <a:gd name="T22" fmla="*/ 15 w 97"/>
                  <a:gd name="T23" fmla="*/ 16 h 159"/>
                  <a:gd name="T24" fmla="*/ 57 w 97"/>
                  <a:gd name="T25" fmla="*/ 0 h 159"/>
                  <a:gd name="T26" fmla="*/ 97 w 97"/>
                  <a:gd name="T27" fmla="*/ 8 h 159"/>
                  <a:gd name="T28" fmla="*/ 97 w 97"/>
                  <a:gd name="T29" fmla="*/ 114 h 159"/>
                  <a:gd name="T30" fmla="*/ 65 w 97"/>
                  <a:gd name="T31" fmla="*/ 93 h 159"/>
                  <a:gd name="T32" fmla="*/ 65 w 97"/>
                  <a:gd name="T33" fmla="*/ 20 h 159"/>
                  <a:gd name="T34" fmla="*/ 55 w 97"/>
                  <a:gd name="T35" fmla="*/ 18 h 159"/>
                  <a:gd name="T36" fmla="*/ 32 w 97"/>
                  <a:gd name="T37" fmla="*/ 58 h 159"/>
                  <a:gd name="T38" fmla="*/ 55 w 97"/>
                  <a:gd name="T39" fmla="*/ 95 h 159"/>
                  <a:gd name="T40" fmla="*/ 65 w 97"/>
                  <a:gd name="T41" fmla="*/ 93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7" h="159">
                    <a:moveTo>
                      <a:pt x="97" y="114"/>
                    </a:moveTo>
                    <a:cubicBezTo>
                      <a:pt x="97" y="129"/>
                      <a:pt x="92" y="140"/>
                      <a:pt x="83" y="148"/>
                    </a:cubicBezTo>
                    <a:cubicBezTo>
                      <a:pt x="75" y="156"/>
                      <a:pt x="63" y="159"/>
                      <a:pt x="48" y="159"/>
                    </a:cubicBezTo>
                    <a:cubicBezTo>
                      <a:pt x="30" y="159"/>
                      <a:pt x="17" y="157"/>
                      <a:pt x="7" y="151"/>
                    </a:cubicBezTo>
                    <a:cubicBezTo>
                      <a:pt x="15" y="130"/>
                      <a:pt x="15" y="130"/>
                      <a:pt x="15" y="130"/>
                    </a:cubicBezTo>
                    <a:cubicBezTo>
                      <a:pt x="23" y="135"/>
                      <a:pt x="32" y="137"/>
                      <a:pt x="42" y="137"/>
                    </a:cubicBezTo>
                    <a:cubicBezTo>
                      <a:pt x="58" y="137"/>
                      <a:pt x="65" y="130"/>
                      <a:pt x="65" y="116"/>
                    </a:cubicBezTo>
                    <a:cubicBezTo>
                      <a:pt x="65" y="110"/>
                      <a:pt x="65" y="110"/>
                      <a:pt x="65" y="110"/>
                    </a:cubicBezTo>
                    <a:cubicBezTo>
                      <a:pt x="61" y="112"/>
                      <a:pt x="55" y="114"/>
                      <a:pt x="46" y="114"/>
                    </a:cubicBezTo>
                    <a:cubicBezTo>
                      <a:pt x="33" y="114"/>
                      <a:pt x="22" y="109"/>
                      <a:pt x="13" y="99"/>
                    </a:cubicBezTo>
                    <a:cubicBezTo>
                      <a:pt x="5" y="89"/>
                      <a:pt x="0" y="76"/>
                      <a:pt x="0" y="60"/>
                    </a:cubicBezTo>
                    <a:cubicBezTo>
                      <a:pt x="0" y="41"/>
                      <a:pt x="5" y="26"/>
                      <a:pt x="15" y="16"/>
                    </a:cubicBezTo>
                    <a:cubicBezTo>
                      <a:pt x="25" y="5"/>
                      <a:pt x="39" y="0"/>
                      <a:pt x="57" y="0"/>
                    </a:cubicBezTo>
                    <a:cubicBezTo>
                      <a:pt x="75" y="0"/>
                      <a:pt x="88" y="3"/>
                      <a:pt x="97" y="8"/>
                    </a:cubicBezTo>
                    <a:lnTo>
                      <a:pt x="97" y="114"/>
                    </a:lnTo>
                    <a:close/>
                    <a:moveTo>
                      <a:pt x="65" y="93"/>
                    </a:moveTo>
                    <a:cubicBezTo>
                      <a:pt x="65" y="20"/>
                      <a:pt x="65" y="20"/>
                      <a:pt x="65" y="20"/>
                    </a:cubicBezTo>
                    <a:cubicBezTo>
                      <a:pt x="63" y="19"/>
                      <a:pt x="60" y="18"/>
                      <a:pt x="55" y="18"/>
                    </a:cubicBezTo>
                    <a:cubicBezTo>
                      <a:pt x="40" y="18"/>
                      <a:pt x="32" y="32"/>
                      <a:pt x="32" y="58"/>
                    </a:cubicBezTo>
                    <a:cubicBezTo>
                      <a:pt x="32" y="83"/>
                      <a:pt x="40" y="95"/>
                      <a:pt x="55" y="95"/>
                    </a:cubicBezTo>
                    <a:cubicBezTo>
                      <a:pt x="59" y="95"/>
                      <a:pt x="63" y="94"/>
                      <a:pt x="65" y="9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29" name="Freeform 21"/>
              <p:cNvSpPr>
                <a:spLocks noEditPoints="1"/>
              </p:cNvSpPr>
              <p:nvPr/>
            </p:nvSpPr>
            <p:spPr bwMode="auto">
              <a:xfrm>
                <a:off x="5654675" y="3641725"/>
                <a:ext cx="150812" cy="177800"/>
              </a:xfrm>
              <a:custGeom>
                <a:avLst/>
                <a:gdLst>
                  <a:gd name="T0" fmla="*/ 97 w 98"/>
                  <a:gd name="T1" fmla="*/ 59 h 115"/>
                  <a:gd name="T2" fmla="*/ 30 w 98"/>
                  <a:gd name="T3" fmla="*/ 69 h 115"/>
                  <a:gd name="T4" fmla="*/ 57 w 98"/>
                  <a:gd name="T5" fmla="*/ 93 h 115"/>
                  <a:gd name="T6" fmla="*/ 86 w 98"/>
                  <a:gd name="T7" fmla="*/ 87 h 115"/>
                  <a:gd name="T8" fmla="*/ 93 w 98"/>
                  <a:gd name="T9" fmla="*/ 107 h 115"/>
                  <a:gd name="T10" fmla="*/ 54 w 98"/>
                  <a:gd name="T11" fmla="*/ 115 h 115"/>
                  <a:gd name="T12" fmla="*/ 14 w 98"/>
                  <a:gd name="T13" fmla="*/ 99 h 115"/>
                  <a:gd name="T14" fmla="*/ 0 w 98"/>
                  <a:gd name="T15" fmla="*/ 57 h 115"/>
                  <a:gd name="T16" fmla="*/ 13 w 98"/>
                  <a:gd name="T17" fmla="*/ 15 h 115"/>
                  <a:gd name="T18" fmla="*/ 50 w 98"/>
                  <a:gd name="T19" fmla="*/ 0 h 115"/>
                  <a:gd name="T20" fmla="*/ 86 w 98"/>
                  <a:gd name="T21" fmla="*/ 15 h 115"/>
                  <a:gd name="T22" fmla="*/ 97 w 98"/>
                  <a:gd name="T23" fmla="*/ 59 h 115"/>
                  <a:gd name="T24" fmla="*/ 67 w 98"/>
                  <a:gd name="T25" fmla="*/ 47 h 115"/>
                  <a:gd name="T26" fmla="*/ 49 w 98"/>
                  <a:gd name="T27" fmla="*/ 19 h 115"/>
                  <a:gd name="T28" fmla="*/ 33 w 98"/>
                  <a:gd name="T29" fmla="*/ 27 h 115"/>
                  <a:gd name="T30" fmla="*/ 28 w 98"/>
                  <a:gd name="T31" fmla="*/ 53 h 115"/>
                  <a:gd name="T32" fmla="*/ 67 w 98"/>
                  <a:gd name="T33" fmla="*/ 4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8" h="115">
                    <a:moveTo>
                      <a:pt x="97" y="59"/>
                    </a:moveTo>
                    <a:cubicBezTo>
                      <a:pt x="30" y="69"/>
                      <a:pt x="30" y="69"/>
                      <a:pt x="30" y="69"/>
                    </a:cubicBezTo>
                    <a:cubicBezTo>
                      <a:pt x="33" y="85"/>
                      <a:pt x="42" y="93"/>
                      <a:pt x="57" y="93"/>
                    </a:cubicBezTo>
                    <a:cubicBezTo>
                      <a:pt x="69" y="93"/>
                      <a:pt x="78" y="91"/>
                      <a:pt x="86" y="87"/>
                    </a:cubicBezTo>
                    <a:cubicBezTo>
                      <a:pt x="93" y="107"/>
                      <a:pt x="93" y="107"/>
                      <a:pt x="93" y="107"/>
                    </a:cubicBezTo>
                    <a:cubicBezTo>
                      <a:pt x="83" y="112"/>
                      <a:pt x="69" y="115"/>
                      <a:pt x="54" y="115"/>
                    </a:cubicBezTo>
                    <a:cubicBezTo>
                      <a:pt x="37" y="115"/>
                      <a:pt x="24" y="110"/>
                      <a:pt x="14" y="99"/>
                    </a:cubicBezTo>
                    <a:cubicBezTo>
                      <a:pt x="5" y="89"/>
                      <a:pt x="0" y="75"/>
                      <a:pt x="0" y="57"/>
                    </a:cubicBezTo>
                    <a:cubicBezTo>
                      <a:pt x="0" y="39"/>
                      <a:pt x="4" y="26"/>
                      <a:pt x="13" y="15"/>
                    </a:cubicBezTo>
                    <a:cubicBezTo>
                      <a:pt x="22" y="5"/>
                      <a:pt x="34" y="0"/>
                      <a:pt x="50" y="0"/>
                    </a:cubicBezTo>
                    <a:cubicBezTo>
                      <a:pt x="66" y="0"/>
                      <a:pt x="78" y="5"/>
                      <a:pt x="86" y="15"/>
                    </a:cubicBezTo>
                    <a:cubicBezTo>
                      <a:pt x="94" y="26"/>
                      <a:pt x="98" y="40"/>
                      <a:pt x="97" y="59"/>
                    </a:cubicBezTo>
                    <a:close/>
                    <a:moveTo>
                      <a:pt x="67" y="47"/>
                    </a:moveTo>
                    <a:cubicBezTo>
                      <a:pt x="67" y="28"/>
                      <a:pt x="61" y="19"/>
                      <a:pt x="49" y="19"/>
                    </a:cubicBezTo>
                    <a:cubicBezTo>
                      <a:pt x="42" y="19"/>
                      <a:pt x="37" y="22"/>
                      <a:pt x="33" y="27"/>
                    </a:cubicBezTo>
                    <a:cubicBezTo>
                      <a:pt x="30" y="33"/>
                      <a:pt x="28" y="42"/>
                      <a:pt x="28" y="53"/>
                    </a:cubicBezTo>
                    <a:lnTo>
                      <a:pt x="67" y="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</p:grpSp>
        <p:sp>
          <p:nvSpPr>
            <p:cNvPr id="22" name="Freeform 22"/>
            <p:cNvSpPr>
              <a:spLocks noEditPoints="1"/>
            </p:cNvSpPr>
            <p:nvPr/>
          </p:nvSpPr>
          <p:spPr bwMode="auto">
            <a:xfrm>
              <a:off x="3392488" y="3017838"/>
              <a:ext cx="2012950" cy="512763"/>
            </a:xfrm>
            <a:custGeom>
              <a:avLst/>
              <a:gdLst>
                <a:gd name="T0" fmla="*/ 1236 w 1303"/>
                <a:gd name="T1" fmla="*/ 102 h 331"/>
                <a:gd name="T2" fmla="*/ 1301 w 1303"/>
                <a:gd name="T3" fmla="*/ 327 h 331"/>
                <a:gd name="T4" fmla="*/ 1303 w 1303"/>
                <a:gd name="T5" fmla="*/ 38 h 331"/>
                <a:gd name="T6" fmla="*/ 1234 w 1303"/>
                <a:gd name="T7" fmla="*/ 38 h 331"/>
                <a:gd name="T8" fmla="*/ 1303 w 1303"/>
                <a:gd name="T9" fmla="*/ 38 h 331"/>
                <a:gd name="T10" fmla="*/ 1202 w 1303"/>
                <a:gd name="T11" fmla="*/ 276 h 331"/>
                <a:gd name="T12" fmla="*/ 1133 w 1303"/>
                <a:gd name="T13" fmla="*/ 213 h 331"/>
                <a:gd name="T14" fmla="*/ 1202 w 1303"/>
                <a:gd name="T15" fmla="*/ 150 h 331"/>
                <a:gd name="T16" fmla="*/ 1160 w 1303"/>
                <a:gd name="T17" fmla="*/ 98 h 331"/>
                <a:gd name="T18" fmla="*/ 1160 w 1303"/>
                <a:gd name="T19" fmla="*/ 331 h 331"/>
                <a:gd name="T20" fmla="*/ 1043 w 1303"/>
                <a:gd name="T21" fmla="*/ 327 h 331"/>
                <a:gd name="T22" fmla="*/ 946 w 1303"/>
                <a:gd name="T23" fmla="*/ 98 h 331"/>
                <a:gd name="T24" fmla="*/ 852 w 1303"/>
                <a:gd name="T25" fmla="*/ 327 h 331"/>
                <a:gd name="T26" fmla="*/ 917 w 1303"/>
                <a:gd name="T27" fmla="*/ 143 h 331"/>
                <a:gd name="T28" fmla="*/ 978 w 1303"/>
                <a:gd name="T29" fmla="*/ 170 h 331"/>
                <a:gd name="T30" fmla="*/ 1043 w 1303"/>
                <a:gd name="T31" fmla="*/ 327 h 331"/>
                <a:gd name="T32" fmla="*/ 745 w 1303"/>
                <a:gd name="T33" fmla="*/ 102 h 331"/>
                <a:gd name="T34" fmla="*/ 810 w 1303"/>
                <a:gd name="T35" fmla="*/ 327 h 331"/>
                <a:gd name="T36" fmla="*/ 812 w 1303"/>
                <a:gd name="T37" fmla="*/ 38 h 331"/>
                <a:gd name="T38" fmla="*/ 743 w 1303"/>
                <a:gd name="T39" fmla="*/ 38 h 331"/>
                <a:gd name="T40" fmla="*/ 812 w 1303"/>
                <a:gd name="T41" fmla="*/ 38 h 331"/>
                <a:gd name="T42" fmla="*/ 662 w 1303"/>
                <a:gd name="T43" fmla="*/ 10 h 331"/>
                <a:gd name="T44" fmla="*/ 614 w 1303"/>
                <a:gd name="T45" fmla="*/ 242 h 331"/>
                <a:gd name="T46" fmla="*/ 607 w 1303"/>
                <a:gd name="T47" fmla="*/ 207 h 331"/>
                <a:gd name="T48" fmla="*/ 495 w 1303"/>
                <a:gd name="T49" fmla="*/ 10 h 331"/>
                <a:gd name="T50" fmla="*/ 641 w 1303"/>
                <a:gd name="T51" fmla="*/ 327 h 331"/>
                <a:gd name="T52" fmla="*/ 353 w 1303"/>
                <a:gd name="T53" fmla="*/ 291 h 331"/>
                <a:gd name="T54" fmla="*/ 289 w 1303"/>
                <a:gd name="T55" fmla="*/ 258 h 331"/>
                <a:gd name="T56" fmla="*/ 353 w 1303"/>
                <a:gd name="T57" fmla="*/ 291 h 331"/>
                <a:gd name="T58" fmla="*/ 414 w 1303"/>
                <a:gd name="T59" fmla="*/ 180 h 331"/>
                <a:gd name="T60" fmla="*/ 241 w 1303"/>
                <a:gd name="T61" fmla="*/ 115 h 331"/>
                <a:gd name="T62" fmla="*/ 314 w 1303"/>
                <a:gd name="T63" fmla="*/ 139 h 331"/>
                <a:gd name="T64" fmla="*/ 353 w 1303"/>
                <a:gd name="T65" fmla="*/ 179 h 331"/>
                <a:gd name="T66" fmla="*/ 326 w 1303"/>
                <a:gd name="T67" fmla="*/ 331 h 331"/>
                <a:gd name="T68" fmla="*/ 132 w 1303"/>
                <a:gd name="T69" fmla="*/ 287 h 331"/>
                <a:gd name="T70" fmla="*/ 65 w 1303"/>
                <a:gd name="T71" fmla="*/ 213 h 331"/>
                <a:gd name="T72" fmla="*/ 132 w 1303"/>
                <a:gd name="T73" fmla="*/ 139 h 331"/>
                <a:gd name="T74" fmla="*/ 197 w 1303"/>
                <a:gd name="T75" fmla="*/ 315 h 331"/>
                <a:gd name="T76" fmla="*/ 132 w 1303"/>
                <a:gd name="T77" fmla="*/ 0 h 331"/>
                <a:gd name="T78" fmla="*/ 99 w 1303"/>
                <a:gd name="T79" fmla="*/ 100 h 331"/>
                <a:gd name="T80" fmla="*/ 111 w 1303"/>
                <a:gd name="T8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03" h="331">
                  <a:moveTo>
                    <a:pt x="1301" y="102"/>
                  </a:moveTo>
                  <a:cubicBezTo>
                    <a:pt x="1236" y="102"/>
                    <a:pt x="1236" y="102"/>
                    <a:pt x="1236" y="102"/>
                  </a:cubicBezTo>
                  <a:cubicBezTo>
                    <a:pt x="1236" y="327"/>
                    <a:pt x="1236" y="327"/>
                    <a:pt x="1236" y="327"/>
                  </a:cubicBezTo>
                  <a:cubicBezTo>
                    <a:pt x="1301" y="327"/>
                    <a:pt x="1301" y="327"/>
                    <a:pt x="1301" y="327"/>
                  </a:cubicBezTo>
                  <a:lnTo>
                    <a:pt x="1301" y="102"/>
                  </a:lnTo>
                  <a:close/>
                  <a:moveTo>
                    <a:pt x="1303" y="38"/>
                  </a:moveTo>
                  <a:cubicBezTo>
                    <a:pt x="1303" y="21"/>
                    <a:pt x="1287" y="7"/>
                    <a:pt x="1268" y="7"/>
                  </a:cubicBezTo>
                  <a:cubicBezTo>
                    <a:pt x="1249" y="7"/>
                    <a:pt x="1234" y="21"/>
                    <a:pt x="1234" y="38"/>
                  </a:cubicBezTo>
                  <a:cubicBezTo>
                    <a:pt x="1234" y="55"/>
                    <a:pt x="1249" y="68"/>
                    <a:pt x="1268" y="68"/>
                  </a:cubicBezTo>
                  <a:cubicBezTo>
                    <a:pt x="1287" y="68"/>
                    <a:pt x="1303" y="55"/>
                    <a:pt x="1303" y="38"/>
                  </a:cubicBezTo>
                  <a:moveTo>
                    <a:pt x="1216" y="315"/>
                  </a:moveTo>
                  <a:cubicBezTo>
                    <a:pt x="1202" y="276"/>
                    <a:pt x="1202" y="276"/>
                    <a:pt x="1202" y="276"/>
                  </a:cubicBezTo>
                  <a:cubicBezTo>
                    <a:pt x="1195" y="282"/>
                    <a:pt x="1187" y="285"/>
                    <a:pt x="1175" y="285"/>
                  </a:cubicBezTo>
                  <a:cubicBezTo>
                    <a:pt x="1149" y="285"/>
                    <a:pt x="1133" y="259"/>
                    <a:pt x="1133" y="213"/>
                  </a:cubicBezTo>
                  <a:cubicBezTo>
                    <a:pt x="1133" y="167"/>
                    <a:pt x="1147" y="141"/>
                    <a:pt x="1175" y="141"/>
                  </a:cubicBezTo>
                  <a:cubicBezTo>
                    <a:pt x="1188" y="141"/>
                    <a:pt x="1196" y="146"/>
                    <a:pt x="1202" y="150"/>
                  </a:cubicBezTo>
                  <a:cubicBezTo>
                    <a:pt x="1215" y="114"/>
                    <a:pt x="1215" y="114"/>
                    <a:pt x="1215" y="114"/>
                  </a:cubicBezTo>
                  <a:cubicBezTo>
                    <a:pt x="1205" y="106"/>
                    <a:pt x="1188" y="98"/>
                    <a:pt x="1160" y="98"/>
                  </a:cubicBezTo>
                  <a:cubicBezTo>
                    <a:pt x="1110" y="98"/>
                    <a:pt x="1068" y="138"/>
                    <a:pt x="1068" y="214"/>
                  </a:cubicBezTo>
                  <a:cubicBezTo>
                    <a:pt x="1068" y="290"/>
                    <a:pt x="1107" y="331"/>
                    <a:pt x="1160" y="331"/>
                  </a:cubicBezTo>
                  <a:cubicBezTo>
                    <a:pt x="1189" y="331"/>
                    <a:pt x="1206" y="324"/>
                    <a:pt x="1216" y="315"/>
                  </a:cubicBezTo>
                  <a:moveTo>
                    <a:pt x="1043" y="327"/>
                  </a:moveTo>
                  <a:cubicBezTo>
                    <a:pt x="1043" y="169"/>
                    <a:pt x="1043" y="169"/>
                    <a:pt x="1043" y="169"/>
                  </a:cubicBezTo>
                  <a:cubicBezTo>
                    <a:pt x="1043" y="129"/>
                    <a:pt x="1018" y="98"/>
                    <a:pt x="946" y="98"/>
                  </a:cubicBezTo>
                  <a:cubicBezTo>
                    <a:pt x="906" y="98"/>
                    <a:pt x="874" y="105"/>
                    <a:pt x="852" y="115"/>
                  </a:cubicBezTo>
                  <a:cubicBezTo>
                    <a:pt x="852" y="327"/>
                    <a:pt x="852" y="327"/>
                    <a:pt x="852" y="327"/>
                  </a:cubicBezTo>
                  <a:cubicBezTo>
                    <a:pt x="917" y="327"/>
                    <a:pt x="917" y="327"/>
                    <a:pt x="917" y="327"/>
                  </a:cubicBezTo>
                  <a:cubicBezTo>
                    <a:pt x="917" y="143"/>
                    <a:pt x="917" y="143"/>
                    <a:pt x="917" y="143"/>
                  </a:cubicBezTo>
                  <a:cubicBezTo>
                    <a:pt x="925" y="141"/>
                    <a:pt x="932" y="139"/>
                    <a:pt x="945" y="139"/>
                  </a:cubicBezTo>
                  <a:cubicBezTo>
                    <a:pt x="971" y="139"/>
                    <a:pt x="978" y="154"/>
                    <a:pt x="978" y="170"/>
                  </a:cubicBezTo>
                  <a:cubicBezTo>
                    <a:pt x="978" y="327"/>
                    <a:pt x="978" y="327"/>
                    <a:pt x="978" y="327"/>
                  </a:cubicBezTo>
                  <a:lnTo>
                    <a:pt x="1043" y="327"/>
                  </a:lnTo>
                  <a:close/>
                  <a:moveTo>
                    <a:pt x="810" y="102"/>
                  </a:moveTo>
                  <a:cubicBezTo>
                    <a:pt x="745" y="102"/>
                    <a:pt x="745" y="102"/>
                    <a:pt x="745" y="102"/>
                  </a:cubicBezTo>
                  <a:cubicBezTo>
                    <a:pt x="745" y="327"/>
                    <a:pt x="745" y="327"/>
                    <a:pt x="745" y="327"/>
                  </a:cubicBezTo>
                  <a:cubicBezTo>
                    <a:pt x="810" y="327"/>
                    <a:pt x="810" y="327"/>
                    <a:pt x="810" y="327"/>
                  </a:cubicBezTo>
                  <a:lnTo>
                    <a:pt x="810" y="102"/>
                  </a:lnTo>
                  <a:close/>
                  <a:moveTo>
                    <a:pt x="812" y="38"/>
                  </a:moveTo>
                  <a:cubicBezTo>
                    <a:pt x="812" y="21"/>
                    <a:pt x="796" y="7"/>
                    <a:pt x="777" y="7"/>
                  </a:cubicBezTo>
                  <a:cubicBezTo>
                    <a:pt x="758" y="7"/>
                    <a:pt x="743" y="21"/>
                    <a:pt x="743" y="38"/>
                  </a:cubicBezTo>
                  <a:cubicBezTo>
                    <a:pt x="743" y="55"/>
                    <a:pt x="758" y="68"/>
                    <a:pt x="777" y="68"/>
                  </a:cubicBezTo>
                  <a:cubicBezTo>
                    <a:pt x="796" y="68"/>
                    <a:pt x="812" y="55"/>
                    <a:pt x="812" y="38"/>
                  </a:cubicBezTo>
                  <a:moveTo>
                    <a:pt x="727" y="10"/>
                  </a:moveTo>
                  <a:cubicBezTo>
                    <a:pt x="662" y="10"/>
                    <a:pt x="662" y="10"/>
                    <a:pt x="662" y="10"/>
                  </a:cubicBezTo>
                  <a:cubicBezTo>
                    <a:pt x="621" y="207"/>
                    <a:pt x="621" y="207"/>
                    <a:pt x="621" y="207"/>
                  </a:cubicBezTo>
                  <a:cubicBezTo>
                    <a:pt x="617" y="222"/>
                    <a:pt x="614" y="242"/>
                    <a:pt x="614" y="242"/>
                  </a:cubicBezTo>
                  <a:cubicBezTo>
                    <a:pt x="614" y="242"/>
                    <a:pt x="614" y="242"/>
                    <a:pt x="614" y="242"/>
                  </a:cubicBezTo>
                  <a:cubicBezTo>
                    <a:pt x="614" y="242"/>
                    <a:pt x="611" y="222"/>
                    <a:pt x="607" y="207"/>
                  </a:cubicBezTo>
                  <a:cubicBezTo>
                    <a:pt x="567" y="10"/>
                    <a:pt x="567" y="10"/>
                    <a:pt x="567" y="10"/>
                  </a:cubicBezTo>
                  <a:cubicBezTo>
                    <a:pt x="495" y="10"/>
                    <a:pt x="495" y="10"/>
                    <a:pt x="495" y="10"/>
                  </a:cubicBezTo>
                  <a:cubicBezTo>
                    <a:pt x="582" y="327"/>
                    <a:pt x="582" y="327"/>
                    <a:pt x="582" y="327"/>
                  </a:cubicBezTo>
                  <a:cubicBezTo>
                    <a:pt x="641" y="327"/>
                    <a:pt x="641" y="327"/>
                    <a:pt x="641" y="327"/>
                  </a:cubicBezTo>
                  <a:lnTo>
                    <a:pt x="727" y="10"/>
                  </a:lnTo>
                  <a:close/>
                  <a:moveTo>
                    <a:pt x="353" y="291"/>
                  </a:moveTo>
                  <a:cubicBezTo>
                    <a:pt x="347" y="294"/>
                    <a:pt x="339" y="296"/>
                    <a:pt x="329" y="296"/>
                  </a:cubicBezTo>
                  <a:cubicBezTo>
                    <a:pt x="304" y="296"/>
                    <a:pt x="289" y="284"/>
                    <a:pt x="289" y="258"/>
                  </a:cubicBezTo>
                  <a:cubicBezTo>
                    <a:pt x="289" y="222"/>
                    <a:pt x="314" y="213"/>
                    <a:pt x="353" y="209"/>
                  </a:cubicBezTo>
                  <a:lnTo>
                    <a:pt x="353" y="291"/>
                  </a:lnTo>
                  <a:close/>
                  <a:moveTo>
                    <a:pt x="414" y="315"/>
                  </a:moveTo>
                  <a:cubicBezTo>
                    <a:pt x="414" y="180"/>
                    <a:pt x="414" y="180"/>
                    <a:pt x="414" y="180"/>
                  </a:cubicBezTo>
                  <a:cubicBezTo>
                    <a:pt x="414" y="119"/>
                    <a:pt x="377" y="98"/>
                    <a:pt x="326" y="98"/>
                  </a:cubicBezTo>
                  <a:cubicBezTo>
                    <a:pt x="286" y="98"/>
                    <a:pt x="257" y="108"/>
                    <a:pt x="241" y="115"/>
                  </a:cubicBezTo>
                  <a:cubicBezTo>
                    <a:pt x="255" y="152"/>
                    <a:pt x="255" y="152"/>
                    <a:pt x="255" y="152"/>
                  </a:cubicBezTo>
                  <a:cubicBezTo>
                    <a:pt x="270" y="146"/>
                    <a:pt x="292" y="139"/>
                    <a:pt x="314" y="139"/>
                  </a:cubicBezTo>
                  <a:cubicBezTo>
                    <a:pt x="337" y="139"/>
                    <a:pt x="353" y="145"/>
                    <a:pt x="353" y="169"/>
                  </a:cubicBezTo>
                  <a:cubicBezTo>
                    <a:pt x="353" y="179"/>
                    <a:pt x="353" y="179"/>
                    <a:pt x="353" y="179"/>
                  </a:cubicBezTo>
                  <a:cubicBezTo>
                    <a:pt x="286" y="185"/>
                    <a:pt x="228" y="202"/>
                    <a:pt x="228" y="260"/>
                  </a:cubicBezTo>
                  <a:cubicBezTo>
                    <a:pt x="228" y="307"/>
                    <a:pt x="261" y="331"/>
                    <a:pt x="326" y="331"/>
                  </a:cubicBezTo>
                  <a:cubicBezTo>
                    <a:pt x="365" y="331"/>
                    <a:pt x="395" y="325"/>
                    <a:pt x="414" y="315"/>
                  </a:cubicBezTo>
                  <a:moveTo>
                    <a:pt x="132" y="287"/>
                  </a:moveTo>
                  <a:cubicBezTo>
                    <a:pt x="128" y="289"/>
                    <a:pt x="121" y="290"/>
                    <a:pt x="112" y="290"/>
                  </a:cubicBezTo>
                  <a:cubicBezTo>
                    <a:pt x="79" y="290"/>
                    <a:pt x="65" y="262"/>
                    <a:pt x="65" y="213"/>
                  </a:cubicBezTo>
                  <a:cubicBezTo>
                    <a:pt x="65" y="167"/>
                    <a:pt x="78" y="136"/>
                    <a:pt x="114" y="136"/>
                  </a:cubicBezTo>
                  <a:cubicBezTo>
                    <a:pt x="121" y="136"/>
                    <a:pt x="127" y="137"/>
                    <a:pt x="132" y="139"/>
                  </a:cubicBezTo>
                  <a:lnTo>
                    <a:pt x="132" y="287"/>
                  </a:lnTo>
                  <a:close/>
                  <a:moveTo>
                    <a:pt x="197" y="315"/>
                  </a:moveTo>
                  <a:cubicBezTo>
                    <a:pt x="197" y="0"/>
                    <a:pt x="197" y="0"/>
                    <a:pt x="197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32" y="103"/>
                    <a:pt x="132" y="103"/>
                    <a:pt x="132" y="103"/>
                  </a:cubicBezTo>
                  <a:cubicBezTo>
                    <a:pt x="124" y="101"/>
                    <a:pt x="113" y="100"/>
                    <a:pt x="99" y="100"/>
                  </a:cubicBezTo>
                  <a:cubicBezTo>
                    <a:pt x="41" y="100"/>
                    <a:pt x="0" y="144"/>
                    <a:pt x="0" y="216"/>
                  </a:cubicBezTo>
                  <a:cubicBezTo>
                    <a:pt x="0" y="291"/>
                    <a:pt x="43" y="331"/>
                    <a:pt x="111" y="331"/>
                  </a:cubicBezTo>
                  <a:cubicBezTo>
                    <a:pt x="150" y="331"/>
                    <a:pt x="177" y="326"/>
                    <a:pt x="197" y="31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</p:grpSp>
      <p:pic>
        <p:nvPicPr>
          <p:cNvPr id="2" name="Afbeelding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954" y="5085184"/>
            <a:ext cx="3118189" cy="37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51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-0.57725 -0.62894 " pathEditMode="fixed" rAng="0" ptsTypes="AA">
                                      <p:cBhvr>
                                        <p:cTn id="20" dur="275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72" y="-3145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96296E-6 L 0.58351 -0.5956 " pathEditMode="fixed" rAng="0" ptsTypes="AA">
                                      <p:cBhvr>
                                        <p:cTn id="22" dur="275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67" y="-2979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-2.96296E-6 L -0.00156 0.69051 " pathEditMode="fixed" rAng="0" ptsTypes="AA">
                                      <p:cBhvr>
                                        <p:cTn id="24" dur="275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3451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7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04EA-3C67-4B4A-B044-8CBC91EF3404}" type="datetimeFigureOut">
              <a:rPr lang="nl-NL" smtClean="0"/>
              <a:t>13-9-2021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6DDE-0033-49FF-BBC5-0D5ABC2DA1E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69682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ep 2"/>
          <p:cNvGrpSpPr/>
          <p:nvPr userDrawn="1"/>
        </p:nvGrpSpPr>
        <p:grpSpPr>
          <a:xfrm>
            <a:off x="3379548" y="2144291"/>
            <a:ext cx="2399654" cy="2555452"/>
            <a:chOff x="2892426" y="1908175"/>
            <a:chExt cx="3340099" cy="3556956"/>
          </a:xfrm>
        </p:grpSpPr>
        <p:grpSp>
          <p:nvGrpSpPr>
            <p:cNvPr id="9" name="Groep 8"/>
            <p:cNvGrpSpPr/>
            <p:nvPr userDrawn="1"/>
          </p:nvGrpSpPr>
          <p:grpSpPr>
            <a:xfrm>
              <a:off x="2892426" y="1908175"/>
              <a:ext cx="3340099" cy="3024188"/>
              <a:chOff x="2892426" y="1908175"/>
              <a:chExt cx="3340099" cy="3024188"/>
            </a:xfrm>
          </p:grpSpPr>
          <p:sp>
            <p:nvSpPr>
              <p:cNvPr id="10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2894013" y="1908175"/>
                <a:ext cx="3338512" cy="3024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11" name="Oval 5"/>
              <p:cNvSpPr>
                <a:spLocks noChangeArrowheads="1"/>
              </p:cNvSpPr>
              <p:nvPr/>
            </p:nvSpPr>
            <p:spPr bwMode="auto">
              <a:xfrm>
                <a:off x="2892426" y="2108200"/>
                <a:ext cx="2703512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12" name="Oval 6"/>
              <p:cNvSpPr>
                <a:spLocks noChangeArrowheads="1"/>
              </p:cNvSpPr>
              <p:nvPr/>
            </p:nvSpPr>
            <p:spPr bwMode="auto">
              <a:xfrm>
                <a:off x="3157538" y="2224088"/>
                <a:ext cx="2701925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13" name="Oval 7"/>
              <p:cNvSpPr>
                <a:spLocks noChangeArrowheads="1"/>
              </p:cNvSpPr>
              <p:nvPr/>
            </p:nvSpPr>
            <p:spPr bwMode="auto">
              <a:xfrm>
                <a:off x="3530600" y="1908175"/>
                <a:ext cx="2701925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14" name="Oval 8"/>
              <p:cNvSpPr>
                <a:spLocks noChangeArrowheads="1"/>
              </p:cNvSpPr>
              <p:nvPr/>
            </p:nvSpPr>
            <p:spPr bwMode="auto">
              <a:xfrm>
                <a:off x="2892426" y="2108200"/>
                <a:ext cx="2703512" cy="2703513"/>
              </a:xfrm>
              <a:prstGeom prst="ellipse">
                <a:avLst/>
              </a:prstGeom>
              <a:solidFill>
                <a:srgbClr val="9DCD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15" name="Freeform 9"/>
              <p:cNvSpPr>
                <a:spLocks/>
              </p:cNvSpPr>
              <p:nvPr/>
            </p:nvSpPr>
            <p:spPr bwMode="auto">
              <a:xfrm>
                <a:off x="3838575" y="4433888"/>
                <a:ext cx="1714500" cy="493713"/>
              </a:xfrm>
              <a:custGeom>
                <a:avLst/>
                <a:gdLst>
                  <a:gd name="T0" fmla="*/ 1109 w 1109"/>
                  <a:gd name="T1" fmla="*/ 0 h 319"/>
                  <a:gd name="T2" fmla="*/ 721 w 1109"/>
                  <a:gd name="T3" fmla="*/ 114 h 319"/>
                  <a:gd name="T4" fmla="*/ 262 w 1109"/>
                  <a:gd name="T5" fmla="*/ 244 h 319"/>
                  <a:gd name="T6" fmla="*/ 0 w 1109"/>
                  <a:gd name="T7" fmla="*/ 204 h 319"/>
                  <a:gd name="T8" fmla="*/ 434 w 1109"/>
                  <a:gd name="T9" fmla="*/ 319 h 319"/>
                  <a:gd name="T10" fmla="*/ 1109 w 1109"/>
                  <a:gd name="T11" fmla="*/ 0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9" h="319">
                    <a:moveTo>
                      <a:pt x="1109" y="0"/>
                    </a:moveTo>
                    <a:cubicBezTo>
                      <a:pt x="994" y="66"/>
                      <a:pt x="862" y="107"/>
                      <a:pt x="721" y="114"/>
                    </a:cubicBezTo>
                    <a:cubicBezTo>
                      <a:pt x="588" y="196"/>
                      <a:pt x="431" y="244"/>
                      <a:pt x="262" y="244"/>
                    </a:cubicBezTo>
                    <a:cubicBezTo>
                      <a:pt x="171" y="244"/>
                      <a:pt x="83" y="230"/>
                      <a:pt x="0" y="204"/>
                    </a:cubicBezTo>
                    <a:cubicBezTo>
                      <a:pt x="127" y="277"/>
                      <a:pt x="276" y="319"/>
                      <a:pt x="434" y="319"/>
                    </a:cubicBezTo>
                    <a:cubicBezTo>
                      <a:pt x="706" y="319"/>
                      <a:pt x="949" y="195"/>
                      <a:pt x="1109" y="0"/>
                    </a:cubicBezTo>
                  </a:path>
                </a:pathLst>
              </a:custGeom>
              <a:solidFill>
                <a:srgbClr val="95D4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16" name="Freeform 10"/>
              <p:cNvSpPr>
                <a:spLocks/>
              </p:cNvSpPr>
              <p:nvPr/>
            </p:nvSpPr>
            <p:spPr bwMode="auto">
              <a:xfrm>
                <a:off x="3157538" y="2403475"/>
                <a:ext cx="1795462" cy="2408238"/>
              </a:xfrm>
              <a:custGeom>
                <a:avLst/>
                <a:gdLst>
                  <a:gd name="T0" fmla="*/ 441 w 1162"/>
                  <a:gd name="T1" fmla="*/ 0 h 1558"/>
                  <a:gd name="T2" fmla="*/ 0 w 1162"/>
                  <a:gd name="T3" fmla="*/ 759 h 1558"/>
                  <a:gd name="T4" fmla="*/ 441 w 1162"/>
                  <a:gd name="T5" fmla="*/ 1518 h 1558"/>
                  <a:gd name="T6" fmla="*/ 703 w 1162"/>
                  <a:gd name="T7" fmla="*/ 1558 h 1558"/>
                  <a:gd name="T8" fmla="*/ 1162 w 1162"/>
                  <a:gd name="T9" fmla="*/ 1428 h 1558"/>
                  <a:gd name="T10" fmla="*/ 1162 w 1162"/>
                  <a:gd name="T11" fmla="*/ 1428 h 1558"/>
                  <a:gd name="T12" fmla="*/ 1116 w 1162"/>
                  <a:gd name="T13" fmla="*/ 1429 h 1558"/>
                  <a:gd name="T14" fmla="*/ 242 w 1162"/>
                  <a:gd name="T15" fmla="*/ 555 h 1558"/>
                  <a:gd name="T16" fmla="*/ 441 w 1162"/>
                  <a:gd name="T17" fmla="*/ 0 h 1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62" h="1558">
                    <a:moveTo>
                      <a:pt x="441" y="0"/>
                    </a:moveTo>
                    <a:cubicBezTo>
                      <a:pt x="178" y="150"/>
                      <a:pt x="0" y="434"/>
                      <a:pt x="0" y="759"/>
                    </a:cubicBezTo>
                    <a:cubicBezTo>
                      <a:pt x="0" y="1084"/>
                      <a:pt x="178" y="1367"/>
                      <a:pt x="441" y="1518"/>
                    </a:cubicBezTo>
                    <a:cubicBezTo>
                      <a:pt x="524" y="1544"/>
                      <a:pt x="612" y="1558"/>
                      <a:pt x="703" y="1558"/>
                    </a:cubicBezTo>
                    <a:cubicBezTo>
                      <a:pt x="872" y="1558"/>
                      <a:pt x="1029" y="1510"/>
                      <a:pt x="1162" y="1428"/>
                    </a:cubicBezTo>
                    <a:cubicBezTo>
                      <a:pt x="1162" y="1428"/>
                      <a:pt x="1162" y="1428"/>
                      <a:pt x="1162" y="1428"/>
                    </a:cubicBezTo>
                    <a:cubicBezTo>
                      <a:pt x="1147" y="1429"/>
                      <a:pt x="1132" y="1429"/>
                      <a:pt x="1116" y="1429"/>
                    </a:cubicBezTo>
                    <a:cubicBezTo>
                      <a:pt x="633" y="1429"/>
                      <a:pt x="242" y="1038"/>
                      <a:pt x="242" y="555"/>
                    </a:cubicBezTo>
                    <a:cubicBezTo>
                      <a:pt x="242" y="344"/>
                      <a:pt x="316" y="151"/>
                      <a:pt x="441" y="0"/>
                    </a:cubicBezTo>
                  </a:path>
                </a:pathLst>
              </a:custGeom>
              <a:solidFill>
                <a:srgbClr val="46B3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17" name="Freeform 11"/>
              <p:cNvSpPr>
                <a:spLocks/>
              </p:cNvSpPr>
              <p:nvPr/>
            </p:nvSpPr>
            <p:spPr bwMode="auto">
              <a:xfrm>
                <a:off x="4171950" y="1908175"/>
                <a:ext cx="2060575" cy="2525713"/>
              </a:xfrm>
              <a:custGeom>
                <a:avLst/>
                <a:gdLst>
                  <a:gd name="T0" fmla="*/ 459 w 1333"/>
                  <a:gd name="T1" fmla="*/ 0 h 1634"/>
                  <a:gd name="T2" fmla="*/ 0 w 1333"/>
                  <a:gd name="T3" fmla="*/ 131 h 1634"/>
                  <a:gd name="T4" fmla="*/ 46 w 1333"/>
                  <a:gd name="T5" fmla="*/ 129 h 1634"/>
                  <a:gd name="T6" fmla="*/ 481 w 1333"/>
                  <a:gd name="T7" fmla="*/ 245 h 1634"/>
                  <a:gd name="T8" fmla="*/ 1092 w 1333"/>
                  <a:gd name="T9" fmla="*/ 1079 h 1634"/>
                  <a:gd name="T10" fmla="*/ 893 w 1333"/>
                  <a:gd name="T11" fmla="*/ 1634 h 1634"/>
                  <a:gd name="T12" fmla="*/ 1333 w 1333"/>
                  <a:gd name="T13" fmla="*/ 875 h 1634"/>
                  <a:gd name="T14" fmla="*/ 459 w 1333"/>
                  <a:gd name="T15" fmla="*/ 0 h 1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3" h="1634">
                    <a:moveTo>
                      <a:pt x="459" y="0"/>
                    </a:moveTo>
                    <a:cubicBezTo>
                      <a:pt x="291" y="0"/>
                      <a:pt x="133" y="48"/>
                      <a:pt x="0" y="131"/>
                    </a:cubicBezTo>
                    <a:cubicBezTo>
                      <a:pt x="15" y="130"/>
                      <a:pt x="31" y="129"/>
                      <a:pt x="46" y="129"/>
                    </a:cubicBezTo>
                    <a:cubicBezTo>
                      <a:pt x="204" y="129"/>
                      <a:pt x="353" y="171"/>
                      <a:pt x="481" y="245"/>
                    </a:cubicBezTo>
                    <a:cubicBezTo>
                      <a:pt x="835" y="356"/>
                      <a:pt x="1092" y="687"/>
                      <a:pt x="1092" y="1079"/>
                    </a:cubicBezTo>
                    <a:cubicBezTo>
                      <a:pt x="1092" y="1290"/>
                      <a:pt x="1018" y="1483"/>
                      <a:pt x="893" y="1634"/>
                    </a:cubicBezTo>
                    <a:cubicBezTo>
                      <a:pt x="1156" y="1483"/>
                      <a:pt x="1333" y="1200"/>
                      <a:pt x="1333" y="875"/>
                    </a:cubicBezTo>
                    <a:cubicBezTo>
                      <a:pt x="1333" y="392"/>
                      <a:pt x="942" y="0"/>
                      <a:pt x="459" y="0"/>
                    </a:cubicBezTo>
                  </a:path>
                </a:pathLst>
              </a:custGeom>
              <a:solidFill>
                <a:srgbClr val="95D4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18" name="Freeform 12"/>
              <p:cNvSpPr>
                <a:spLocks/>
              </p:cNvSpPr>
              <p:nvPr/>
            </p:nvSpPr>
            <p:spPr bwMode="auto">
              <a:xfrm>
                <a:off x="3838575" y="2108200"/>
                <a:ext cx="1076325" cy="295275"/>
              </a:xfrm>
              <a:custGeom>
                <a:avLst/>
                <a:gdLst>
                  <a:gd name="T0" fmla="*/ 262 w 697"/>
                  <a:gd name="T1" fmla="*/ 0 h 191"/>
                  <a:gd name="T2" fmla="*/ 216 w 697"/>
                  <a:gd name="T3" fmla="*/ 2 h 191"/>
                  <a:gd name="T4" fmla="*/ 216 w 697"/>
                  <a:gd name="T5" fmla="*/ 2 h 191"/>
                  <a:gd name="T6" fmla="*/ 0 w 697"/>
                  <a:gd name="T7" fmla="*/ 191 h 191"/>
                  <a:gd name="T8" fmla="*/ 434 w 697"/>
                  <a:gd name="T9" fmla="*/ 75 h 191"/>
                  <a:gd name="T10" fmla="*/ 697 w 697"/>
                  <a:gd name="T11" fmla="*/ 116 h 191"/>
                  <a:gd name="T12" fmla="*/ 262 w 697"/>
                  <a:gd name="T13" fmla="*/ 0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97" h="191">
                    <a:moveTo>
                      <a:pt x="262" y="0"/>
                    </a:moveTo>
                    <a:cubicBezTo>
                      <a:pt x="247" y="0"/>
                      <a:pt x="231" y="1"/>
                      <a:pt x="216" y="2"/>
                    </a:cubicBezTo>
                    <a:cubicBezTo>
                      <a:pt x="216" y="2"/>
                      <a:pt x="216" y="2"/>
                      <a:pt x="216" y="2"/>
                    </a:cubicBezTo>
                    <a:cubicBezTo>
                      <a:pt x="134" y="52"/>
                      <a:pt x="61" y="116"/>
                      <a:pt x="0" y="191"/>
                    </a:cubicBezTo>
                    <a:cubicBezTo>
                      <a:pt x="127" y="117"/>
                      <a:pt x="276" y="75"/>
                      <a:pt x="434" y="75"/>
                    </a:cubicBezTo>
                    <a:cubicBezTo>
                      <a:pt x="525" y="75"/>
                      <a:pt x="614" y="89"/>
                      <a:pt x="697" y="116"/>
                    </a:cubicBezTo>
                    <a:cubicBezTo>
                      <a:pt x="569" y="42"/>
                      <a:pt x="420" y="0"/>
                      <a:pt x="262" y="0"/>
                    </a:cubicBezTo>
                  </a:path>
                </a:pathLst>
              </a:custGeom>
              <a:solidFill>
                <a:srgbClr val="46B3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19" name="Freeform 13"/>
              <p:cNvSpPr>
                <a:spLocks/>
              </p:cNvSpPr>
              <p:nvPr/>
            </p:nvSpPr>
            <p:spPr bwMode="auto">
              <a:xfrm>
                <a:off x="4914900" y="2287588"/>
                <a:ext cx="944562" cy="2322513"/>
              </a:xfrm>
              <a:custGeom>
                <a:avLst/>
                <a:gdLst>
                  <a:gd name="T0" fmla="*/ 0 w 611"/>
                  <a:gd name="T1" fmla="*/ 0 h 1503"/>
                  <a:gd name="T2" fmla="*/ 440 w 611"/>
                  <a:gd name="T3" fmla="*/ 759 h 1503"/>
                  <a:gd name="T4" fmla="*/ 24 w 611"/>
                  <a:gd name="T5" fmla="*/ 1503 h 1503"/>
                  <a:gd name="T6" fmla="*/ 412 w 611"/>
                  <a:gd name="T7" fmla="*/ 1389 h 1503"/>
                  <a:gd name="T8" fmla="*/ 611 w 611"/>
                  <a:gd name="T9" fmla="*/ 834 h 1503"/>
                  <a:gd name="T10" fmla="*/ 0 w 611"/>
                  <a:gd name="T11" fmla="*/ 0 h 1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11" h="1503">
                    <a:moveTo>
                      <a:pt x="0" y="0"/>
                    </a:moveTo>
                    <a:cubicBezTo>
                      <a:pt x="263" y="150"/>
                      <a:pt x="440" y="434"/>
                      <a:pt x="440" y="759"/>
                    </a:cubicBezTo>
                    <a:cubicBezTo>
                      <a:pt x="440" y="1073"/>
                      <a:pt x="274" y="1349"/>
                      <a:pt x="24" y="1503"/>
                    </a:cubicBezTo>
                    <a:cubicBezTo>
                      <a:pt x="165" y="1496"/>
                      <a:pt x="297" y="1455"/>
                      <a:pt x="412" y="1389"/>
                    </a:cubicBezTo>
                    <a:cubicBezTo>
                      <a:pt x="537" y="1238"/>
                      <a:pt x="611" y="1045"/>
                      <a:pt x="611" y="834"/>
                    </a:cubicBezTo>
                    <a:cubicBezTo>
                      <a:pt x="611" y="442"/>
                      <a:pt x="354" y="111"/>
                      <a:pt x="0" y="0"/>
                    </a:cubicBezTo>
                  </a:path>
                </a:pathLst>
              </a:custGeom>
              <a:solidFill>
                <a:srgbClr val="2AB9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sp>
            <p:nvSpPr>
              <p:cNvPr id="20" name="Freeform 14"/>
              <p:cNvSpPr>
                <a:spLocks/>
              </p:cNvSpPr>
              <p:nvPr/>
            </p:nvSpPr>
            <p:spPr bwMode="auto">
              <a:xfrm>
                <a:off x="3530600" y="2224088"/>
                <a:ext cx="2065337" cy="2387600"/>
              </a:xfrm>
              <a:custGeom>
                <a:avLst/>
                <a:gdLst>
                  <a:gd name="T0" fmla="*/ 633 w 1336"/>
                  <a:gd name="T1" fmla="*/ 0 h 1545"/>
                  <a:gd name="T2" fmla="*/ 199 w 1336"/>
                  <a:gd name="T3" fmla="*/ 116 h 1545"/>
                  <a:gd name="T4" fmla="*/ 0 w 1336"/>
                  <a:gd name="T5" fmla="*/ 671 h 1545"/>
                  <a:gd name="T6" fmla="*/ 874 w 1336"/>
                  <a:gd name="T7" fmla="*/ 1545 h 1545"/>
                  <a:gd name="T8" fmla="*/ 920 w 1336"/>
                  <a:gd name="T9" fmla="*/ 1544 h 1545"/>
                  <a:gd name="T10" fmla="*/ 1336 w 1336"/>
                  <a:gd name="T11" fmla="*/ 800 h 1545"/>
                  <a:gd name="T12" fmla="*/ 896 w 1336"/>
                  <a:gd name="T13" fmla="*/ 41 h 1545"/>
                  <a:gd name="T14" fmla="*/ 633 w 1336"/>
                  <a:gd name="T15" fmla="*/ 0 h 1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6" h="1545">
                    <a:moveTo>
                      <a:pt x="633" y="0"/>
                    </a:moveTo>
                    <a:cubicBezTo>
                      <a:pt x="475" y="0"/>
                      <a:pt x="326" y="42"/>
                      <a:pt x="199" y="116"/>
                    </a:cubicBezTo>
                    <a:cubicBezTo>
                      <a:pt x="74" y="267"/>
                      <a:pt x="0" y="460"/>
                      <a:pt x="0" y="671"/>
                    </a:cubicBezTo>
                    <a:cubicBezTo>
                      <a:pt x="0" y="1154"/>
                      <a:pt x="391" y="1545"/>
                      <a:pt x="874" y="1545"/>
                    </a:cubicBezTo>
                    <a:cubicBezTo>
                      <a:pt x="890" y="1545"/>
                      <a:pt x="905" y="1545"/>
                      <a:pt x="920" y="1544"/>
                    </a:cubicBezTo>
                    <a:cubicBezTo>
                      <a:pt x="1170" y="1390"/>
                      <a:pt x="1336" y="1114"/>
                      <a:pt x="1336" y="800"/>
                    </a:cubicBezTo>
                    <a:cubicBezTo>
                      <a:pt x="1336" y="475"/>
                      <a:pt x="1159" y="191"/>
                      <a:pt x="896" y="41"/>
                    </a:cubicBezTo>
                    <a:cubicBezTo>
                      <a:pt x="813" y="14"/>
                      <a:pt x="724" y="0"/>
                      <a:pt x="633" y="0"/>
                    </a:cubicBezTo>
                  </a:path>
                </a:pathLst>
              </a:custGeom>
              <a:solidFill>
                <a:srgbClr val="00A6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  <p:grpSp>
            <p:nvGrpSpPr>
              <p:cNvPr id="21" name="Groep 20"/>
              <p:cNvGrpSpPr/>
              <p:nvPr/>
            </p:nvGrpSpPr>
            <p:grpSpPr>
              <a:xfrm>
                <a:off x="4710113" y="3565525"/>
                <a:ext cx="1095374" cy="322263"/>
                <a:chOff x="4710113" y="3565525"/>
                <a:chExt cx="1095374" cy="322263"/>
              </a:xfrm>
            </p:grpSpPr>
            <p:sp>
              <p:nvSpPr>
                <p:cNvPr id="23" name="Freeform 15"/>
                <p:cNvSpPr>
                  <a:spLocks/>
                </p:cNvSpPr>
                <p:nvPr/>
              </p:nvSpPr>
              <p:spPr bwMode="auto">
                <a:xfrm>
                  <a:off x="4710113" y="3641725"/>
                  <a:ext cx="111125" cy="177800"/>
                </a:xfrm>
                <a:custGeom>
                  <a:avLst/>
                  <a:gdLst>
                    <a:gd name="T0" fmla="*/ 72 w 72"/>
                    <a:gd name="T1" fmla="*/ 107 h 115"/>
                    <a:gd name="T2" fmla="*/ 45 w 72"/>
                    <a:gd name="T3" fmla="*/ 115 h 115"/>
                    <a:gd name="T4" fmla="*/ 12 w 72"/>
                    <a:gd name="T5" fmla="*/ 100 h 115"/>
                    <a:gd name="T6" fmla="*/ 0 w 72"/>
                    <a:gd name="T7" fmla="*/ 57 h 115"/>
                    <a:gd name="T8" fmla="*/ 13 w 72"/>
                    <a:gd name="T9" fmla="*/ 14 h 115"/>
                    <a:gd name="T10" fmla="*/ 45 w 72"/>
                    <a:gd name="T11" fmla="*/ 0 h 115"/>
                    <a:gd name="T12" fmla="*/ 72 w 72"/>
                    <a:gd name="T13" fmla="*/ 8 h 115"/>
                    <a:gd name="T14" fmla="*/ 66 w 72"/>
                    <a:gd name="T15" fmla="*/ 26 h 115"/>
                    <a:gd name="T16" fmla="*/ 52 w 72"/>
                    <a:gd name="T17" fmla="*/ 21 h 115"/>
                    <a:gd name="T18" fmla="*/ 32 w 72"/>
                    <a:gd name="T19" fmla="*/ 57 h 115"/>
                    <a:gd name="T20" fmla="*/ 37 w 72"/>
                    <a:gd name="T21" fmla="*/ 83 h 115"/>
                    <a:gd name="T22" fmla="*/ 52 w 72"/>
                    <a:gd name="T23" fmla="*/ 92 h 115"/>
                    <a:gd name="T24" fmla="*/ 66 w 72"/>
                    <a:gd name="T25" fmla="*/ 87 h 115"/>
                    <a:gd name="T26" fmla="*/ 72 w 72"/>
                    <a:gd name="T27" fmla="*/ 10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2" h="115">
                      <a:moveTo>
                        <a:pt x="72" y="107"/>
                      </a:moveTo>
                      <a:cubicBezTo>
                        <a:pt x="67" y="112"/>
                        <a:pt x="58" y="115"/>
                        <a:pt x="45" y="115"/>
                      </a:cubicBezTo>
                      <a:cubicBezTo>
                        <a:pt x="32" y="115"/>
                        <a:pt x="21" y="110"/>
                        <a:pt x="12" y="100"/>
                      </a:cubicBezTo>
                      <a:cubicBezTo>
                        <a:pt x="4" y="89"/>
                        <a:pt x="0" y="75"/>
                        <a:pt x="0" y="57"/>
                      </a:cubicBezTo>
                      <a:cubicBezTo>
                        <a:pt x="0" y="39"/>
                        <a:pt x="4" y="25"/>
                        <a:pt x="13" y="14"/>
                      </a:cubicBezTo>
                      <a:cubicBezTo>
                        <a:pt x="21" y="5"/>
                        <a:pt x="32" y="0"/>
                        <a:pt x="45" y="0"/>
                      </a:cubicBezTo>
                      <a:cubicBezTo>
                        <a:pt x="57" y="0"/>
                        <a:pt x="66" y="3"/>
                        <a:pt x="72" y="8"/>
                      </a:cubicBezTo>
                      <a:cubicBezTo>
                        <a:pt x="66" y="26"/>
                        <a:pt x="66" y="26"/>
                        <a:pt x="66" y="26"/>
                      </a:cubicBezTo>
                      <a:cubicBezTo>
                        <a:pt x="62" y="23"/>
                        <a:pt x="57" y="21"/>
                        <a:pt x="52" y="21"/>
                      </a:cubicBezTo>
                      <a:cubicBezTo>
                        <a:pt x="39" y="21"/>
                        <a:pt x="32" y="33"/>
                        <a:pt x="32" y="57"/>
                      </a:cubicBezTo>
                      <a:cubicBezTo>
                        <a:pt x="32" y="68"/>
                        <a:pt x="34" y="77"/>
                        <a:pt x="37" y="83"/>
                      </a:cubicBezTo>
                      <a:cubicBezTo>
                        <a:pt x="41" y="89"/>
                        <a:pt x="46" y="92"/>
                        <a:pt x="52" y="92"/>
                      </a:cubicBezTo>
                      <a:cubicBezTo>
                        <a:pt x="58" y="92"/>
                        <a:pt x="62" y="90"/>
                        <a:pt x="66" y="87"/>
                      </a:cubicBezTo>
                      <a:lnTo>
                        <a:pt x="72" y="10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dirty="0"/>
                </a:p>
              </p:txBody>
            </p:sp>
            <p:sp>
              <p:nvSpPr>
                <p:cNvPr id="24" name="Freeform 16"/>
                <p:cNvSpPr>
                  <a:spLocks noEditPoints="1"/>
                </p:cNvSpPr>
                <p:nvPr/>
              </p:nvSpPr>
              <p:spPr bwMode="auto">
                <a:xfrm>
                  <a:off x="4860925" y="3641725"/>
                  <a:ext cx="152400" cy="177800"/>
                </a:xfrm>
                <a:custGeom>
                  <a:avLst/>
                  <a:gdLst>
                    <a:gd name="T0" fmla="*/ 98 w 98"/>
                    <a:gd name="T1" fmla="*/ 57 h 115"/>
                    <a:gd name="T2" fmla="*/ 86 w 98"/>
                    <a:gd name="T3" fmla="*/ 98 h 115"/>
                    <a:gd name="T4" fmla="*/ 49 w 98"/>
                    <a:gd name="T5" fmla="*/ 115 h 115"/>
                    <a:gd name="T6" fmla="*/ 13 w 98"/>
                    <a:gd name="T7" fmla="*/ 98 h 115"/>
                    <a:gd name="T8" fmla="*/ 0 w 98"/>
                    <a:gd name="T9" fmla="*/ 57 h 115"/>
                    <a:gd name="T10" fmla="*/ 12 w 98"/>
                    <a:gd name="T11" fmla="*/ 16 h 115"/>
                    <a:gd name="T12" fmla="*/ 49 w 98"/>
                    <a:gd name="T13" fmla="*/ 0 h 115"/>
                    <a:gd name="T14" fmla="*/ 85 w 98"/>
                    <a:gd name="T15" fmla="*/ 16 h 115"/>
                    <a:gd name="T16" fmla="*/ 98 w 98"/>
                    <a:gd name="T17" fmla="*/ 57 h 115"/>
                    <a:gd name="T18" fmla="*/ 66 w 98"/>
                    <a:gd name="T19" fmla="*/ 57 h 115"/>
                    <a:gd name="T20" fmla="*/ 49 w 98"/>
                    <a:gd name="T21" fmla="*/ 20 h 115"/>
                    <a:gd name="T22" fmla="*/ 32 w 98"/>
                    <a:gd name="T23" fmla="*/ 57 h 115"/>
                    <a:gd name="T24" fmla="*/ 49 w 98"/>
                    <a:gd name="T25" fmla="*/ 93 h 115"/>
                    <a:gd name="T26" fmla="*/ 66 w 98"/>
                    <a:gd name="T27" fmla="*/ 5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98" h="115">
                      <a:moveTo>
                        <a:pt x="98" y="57"/>
                      </a:moveTo>
                      <a:cubicBezTo>
                        <a:pt x="98" y="74"/>
                        <a:pt x="94" y="88"/>
                        <a:pt x="86" y="98"/>
                      </a:cubicBezTo>
                      <a:cubicBezTo>
                        <a:pt x="77" y="109"/>
                        <a:pt x="65" y="115"/>
                        <a:pt x="49" y="115"/>
                      </a:cubicBezTo>
                      <a:cubicBezTo>
                        <a:pt x="33" y="115"/>
                        <a:pt x="21" y="109"/>
                        <a:pt x="13" y="98"/>
                      </a:cubicBezTo>
                      <a:cubicBezTo>
                        <a:pt x="4" y="88"/>
                        <a:pt x="0" y="74"/>
                        <a:pt x="0" y="57"/>
                      </a:cubicBezTo>
                      <a:cubicBezTo>
                        <a:pt x="0" y="40"/>
                        <a:pt x="4" y="26"/>
                        <a:pt x="12" y="16"/>
                      </a:cubicBezTo>
                      <a:cubicBezTo>
                        <a:pt x="21" y="5"/>
                        <a:pt x="33" y="0"/>
                        <a:pt x="49" y="0"/>
                      </a:cubicBezTo>
                      <a:cubicBezTo>
                        <a:pt x="64" y="0"/>
                        <a:pt x="77" y="5"/>
                        <a:pt x="85" y="16"/>
                      </a:cubicBezTo>
                      <a:cubicBezTo>
                        <a:pt x="94" y="26"/>
                        <a:pt x="98" y="40"/>
                        <a:pt x="98" y="57"/>
                      </a:cubicBezTo>
                      <a:close/>
                      <a:moveTo>
                        <a:pt x="66" y="57"/>
                      </a:moveTo>
                      <a:cubicBezTo>
                        <a:pt x="66" y="32"/>
                        <a:pt x="60" y="20"/>
                        <a:pt x="49" y="20"/>
                      </a:cubicBezTo>
                      <a:cubicBezTo>
                        <a:pt x="38" y="20"/>
                        <a:pt x="32" y="32"/>
                        <a:pt x="32" y="57"/>
                      </a:cubicBezTo>
                      <a:cubicBezTo>
                        <a:pt x="32" y="81"/>
                        <a:pt x="38" y="93"/>
                        <a:pt x="49" y="93"/>
                      </a:cubicBezTo>
                      <a:cubicBezTo>
                        <a:pt x="60" y="93"/>
                        <a:pt x="66" y="81"/>
                        <a:pt x="66" y="5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dirty="0"/>
                </a:p>
              </p:txBody>
            </p:sp>
            <p:sp>
              <p:nvSpPr>
                <p:cNvPr id="25" name="Rectangle 17"/>
                <p:cNvSpPr>
                  <a:spLocks noChangeArrowheads="1"/>
                </p:cNvSpPr>
                <p:nvPr/>
              </p:nvSpPr>
              <p:spPr bwMode="auto">
                <a:xfrm>
                  <a:off x="5064125" y="3565525"/>
                  <a:ext cx="49212" cy="25082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dirty="0"/>
                </a:p>
              </p:txBody>
            </p:sp>
            <p:sp>
              <p:nvSpPr>
                <p:cNvPr id="26" name="Rectangle 18"/>
                <p:cNvSpPr>
                  <a:spLocks noChangeArrowheads="1"/>
                </p:cNvSpPr>
                <p:nvPr/>
              </p:nvSpPr>
              <p:spPr bwMode="auto">
                <a:xfrm>
                  <a:off x="5173663" y="3565525"/>
                  <a:ext cx="47625" cy="25082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dirty="0"/>
                </a:p>
              </p:txBody>
            </p:sp>
            <p:sp>
              <p:nvSpPr>
                <p:cNvPr id="27" name="Freeform 19"/>
                <p:cNvSpPr>
                  <a:spLocks noEditPoints="1"/>
                </p:cNvSpPr>
                <p:nvPr/>
              </p:nvSpPr>
              <p:spPr bwMode="auto">
                <a:xfrm>
                  <a:off x="5273675" y="3641725"/>
                  <a:ext cx="150812" cy="177800"/>
                </a:xfrm>
                <a:custGeom>
                  <a:avLst/>
                  <a:gdLst>
                    <a:gd name="T0" fmla="*/ 97 w 97"/>
                    <a:gd name="T1" fmla="*/ 59 h 115"/>
                    <a:gd name="T2" fmla="*/ 30 w 97"/>
                    <a:gd name="T3" fmla="*/ 69 h 115"/>
                    <a:gd name="T4" fmla="*/ 57 w 97"/>
                    <a:gd name="T5" fmla="*/ 93 h 115"/>
                    <a:gd name="T6" fmla="*/ 86 w 97"/>
                    <a:gd name="T7" fmla="*/ 87 h 115"/>
                    <a:gd name="T8" fmla="*/ 93 w 97"/>
                    <a:gd name="T9" fmla="*/ 107 h 115"/>
                    <a:gd name="T10" fmla="*/ 53 w 97"/>
                    <a:gd name="T11" fmla="*/ 115 h 115"/>
                    <a:gd name="T12" fmla="*/ 14 w 97"/>
                    <a:gd name="T13" fmla="*/ 99 h 115"/>
                    <a:gd name="T14" fmla="*/ 0 w 97"/>
                    <a:gd name="T15" fmla="*/ 57 h 115"/>
                    <a:gd name="T16" fmla="*/ 13 w 97"/>
                    <a:gd name="T17" fmla="*/ 15 h 115"/>
                    <a:gd name="T18" fmla="*/ 50 w 97"/>
                    <a:gd name="T19" fmla="*/ 0 h 115"/>
                    <a:gd name="T20" fmla="*/ 86 w 97"/>
                    <a:gd name="T21" fmla="*/ 15 h 115"/>
                    <a:gd name="T22" fmla="*/ 97 w 97"/>
                    <a:gd name="T23" fmla="*/ 59 h 115"/>
                    <a:gd name="T24" fmla="*/ 67 w 97"/>
                    <a:gd name="T25" fmla="*/ 47 h 115"/>
                    <a:gd name="T26" fmla="*/ 48 w 97"/>
                    <a:gd name="T27" fmla="*/ 19 h 115"/>
                    <a:gd name="T28" fmla="*/ 33 w 97"/>
                    <a:gd name="T29" fmla="*/ 27 h 115"/>
                    <a:gd name="T30" fmla="*/ 28 w 97"/>
                    <a:gd name="T31" fmla="*/ 53 h 115"/>
                    <a:gd name="T32" fmla="*/ 67 w 97"/>
                    <a:gd name="T33" fmla="*/ 4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7" h="115">
                      <a:moveTo>
                        <a:pt x="97" y="59"/>
                      </a:moveTo>
                      <a:cubicBezTo>
                        <a:pt x="30" y="69"/>
                        <a:pt x="30" y="69"/>
                        <a:pt x="30" y="69"/>
                      </a:cubicBezTo>
                      <a:cubicBezTo>
                        <a:pt x="32" y="85"/>
                        <a:pt x="41" y="93"/>
                        <a:pt x="57" y="93"/>
                      </a:cubicBezTo>
                      <a:cubicBezTo>
                        <a:pt x="68" y="93"/>
                        <a:pt x="78" y="91"/>
                        <a:pt x="86" y="87"/>
                      </a:cubicBezTo>
                      <a:cubicBezTo>
                        <a:pt x="93" y="107"/>
                        <a:pt x="93" y="107"/>
                        <a:pt x="93" y="107"/>
                      </a:cubicBezTo>
                      <a:cubicBezTo>
                        <a:pt x="82" y="112"/>
                        <a:pt x="69" y="115"/>
                        <a:pt x="53" y="115"/>
                      </a:cubicBezTo>
                      <a:cubicBezTo>
                        <a:pt x="36" y="115"/>
                        <a:pt x="23" y="110"/>
                        <a:pt x="14" y="99"/>
                      </a:cubicBezTo>
                      <a:cubicBezTo>
                        <a:pt x="4" y="89"/>
                        <a:pt x="0" y="75"/>
                        <a:pt x="0" y="57"/>
                      </a:cubicBezTo>
                      <a:cubicBezTo>
                        <a:pt x="0" y="39"/>
                        <a:pt x="4" y="26"/>
                        <a:pt x="13" y="15"/>
                      </a:cubicBezTo>
                      <a:cubicBezTo>
                        <a:pt x="22" y="5"/>
                        <a:pt x="34" y="0"/>
                        <a:pt x="50" y="0"/>
                      </a:cubicBezTo>
                      <a:cubicBezTo>
                        <a:pt x="66" y="0"/>
                        <a:pt x="78" y="5"/>
                        <a:pt x="86" y="15"/>
                      </a:cubicBezTo>
                      <a:cubicBezTo>
                        <a:pt x="94" y="26"/>
                        <a:pt x="97" y="40"/>
                        <a:pt x="97" y="59"/>
                      </a:cubicBezTo>
                      <a:close/>
                      <a:moveTo>
                        <a:pt x="67" y="47"/>
                      </a:moveTo>
                      <a:cubicBezTo>
                        <a:pt x="67" y="28"/>
                        <a:pt x="61" y="19"/>
                        <a:pt x="48" y="19"/>
                      </a:cubicBezTo>
                      <a:cubicBezTo>
                        <a:pt x="42" y="19"/>
                        <a:pt x="37" y="22"/>
                        <a:pt x="33" y="27"/>
                      </a:cubicBezTo>
                      <a:cubicBezTo>
                        <a:pt x="29" y="33"/>
                        <a:pt x="28" y="42"/>
                        <a:pt x="28" y="53"/>
                      </a:cubicBezTo>
                      <a:lnTo>
                        <a:pt x="67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dirty="0"/>
                </a:p>
              </p:txBody>
            </p:sp>
            <p:sp>
              <p:nvSpPr>
                <p:cNvPr id="28" name="Freeform 20"/>
                <p:cNvSpPr>
                  <a:spLocks noEditPoints="1"/>
                </p:cNvSpPr>
                <p:nvPr/>
              </p:nvSpPr>
              <p:spPr bwMode="auto">
                <a:xfrm>
                  <a:off x="5461000" y="3641725"/>
                  <a:ext cx="150812" cy="246063"/>
                </a:xfrm>
                <a:custGeom>
                  <a:avLst/>
                  <a:gdLst>
                    <a:gd name="T0" fmla="*/ 97 w 97"/>
                    <a:gd name="T1" fmla="*/ 114 h 159"/>
                    <a:gd name="T2" fmla="*/ 83 w 97"/>
                    <a:gd name="T3" fmla="*/ 148 h 159"/>
                    <a:gd name="T4" fmla="*/ 48 w 97"/>
                    <a:gd name="T5" fmla="*/ 159 h 159"/>
                    <a:gd name="T6" fmla="*/ 7 w 97"/>
                    <a:gd name="T7" fmla="*/ 151 h 159"/>
                    <a:gd name="T8" fmla="*/ 15 w 97"/>
                    <a:gd name="T9" fmla="*/ 130 h 159"/>
                    <a:gd name="T10" fmla="*/ 42 w 97"/>
                    <a:gd name="T11" fmla="*/ 137 h 159"/>
                    <a:gd name="T12" fmla="*/ 65 w 97"/>
                    <a:gd name="T13" fmla="*/ 116 h 159"/>
                    <a:gd name="T14" fmla="*/ 65 w 97"/>
                    <a:gd name="T15" fmla="*/ 110 h 159"/>
                    <a:gd name="T16" fmla="*/ 46 w 97"/>
                    <a:gd name="T17" fmla="*/ 114 h 159"/>
                    <a:gd name="T18" fmla="*/ 13 w 97"/>
                    <a:gd name="T19" fmla="*/ 99 h 159"/>
                    <a:gd name="T20" fmla="*/ 0 w 97"/>
                    <a:gd name="T21" fmla="*/ 60 h 159"/>
                    <a:gd name="T22" fmla="*/ 15 w 97"/>
                    <a:gd name="T23" fmla="*/ 16 h 159"/>
                    <a:gd name="T24" fmla="*/ 57 w 97"/>
                    <a:gd name="T25" fmla="*/ 0 h 159"/>
                    <a:gd name="T26" fmla="*/ 97 w 97"/>
                    <a:gd name="T27" fmla="*/ 8 h 159"/>
                    <a:gd name="T28" fmla="*/ 97 w 97"/>
                    <a:gd name="T29" fmla="*/ 114 h 159"/>
                    <a:gd name="T30" fmla="*/ 65 w 97"/>
                    <a:gd name="T31" fmla="*/ 93 h 159"/>
                    <a:gd name="T32" fmla="*/ 65 w 97"/>
                    <a:gd name="T33" fmla="*/ 20 h 159"/>
                    <a:gd name="T34" fmla="*/ 55 w 97"/>
                    <a:gd name="T35" fmla="*/ 18 h 159"/>
                    <a:gd name="T36" fmla="*/ 32 w 97"/>
                    <a:gd name="T37" fmla="*/ 58 h 159"/>
                    <a:gd name="T38" fmla="*/ 55 w 97"/>
                    <a:gd name="T39" fmla="*/ 95 h 159"/>
                    <a:gd name="T40" fmla="*/ 65 w 97"/>
                    <a:gd name="T41" fmla="*/ 93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97" h="159">
                      <a:moveTo>
                        <a:pt x="97" y="114"/>
                      </a:moveTo>
                      <a:cubicBezTo>
                        <a:pt x="97" y="129"/>
                        <a:pt x="92" y="140"/>
                        <a:pt x="83" y="148"/>
                      </a:cubicBezTo>
                      <a:cubicBezTo>
                        <a:pt x="75" y="156"/>
                        <a:pt x="63" y="159"/>
                        <a:pt x="48" y="159"/>
                      </a:cubicBezTo>
                      <a:cubicBezTo>
                        <a:pt x="30" y="159"/>
                        <a:pt x="17" y="157"/>
                        <a:pt x="7" y="151"/>
                      </a:cubicBezTo>
                      <a:cubicBezTo>
                        <a:pt x="15" y="130"/>
                        <a:pt x="15" y="130"/>
                        <a:pt x="15" y="130"/>
                      </a:cubicBezTo>
                      <a:cubicBezTo>
                        <a:pt x="23" y="135"/>
                        <a:pt x="32" y="137"/>
                        <a:pt x="42" y="137"/>
                      </a:cubicBezTo>
                      <a:cubicBezTo>
                        <a:pt x="58" y="137"/>
                        <a:pt x="65" y="130"/>
                        <a:pt x="65" y="116"/>
                      </a:cubicBezTo>
                      <a:cubicBezTo>
                        <a:pt x="65" y="110"/>
                        <a:pt x="65" y="110"/>
                        <a:pt x="65" y="110"/>
                      </a:cubicBezTo>
                      <a:cubicBezTo>
                        <a:pt x="61" y="112"/>
                        <a:pt x="55" y="114"/>
                        <a:pt x="46" y="114"/>
                      </a:cubicBezTo>
                      <a:cubicBezTo>
                        <a:pt x="33" y="114"/>
                        <a:pt x="22" y="109"/>
                        <a:pt x="13" y="99"/>
                      </a:cubicBezTo>
                      <a:cubicBezTo>
                        <a:pt x="5" y="89"/>
                        <a:pt x="0" y="76"/>
                        <a:pt x="0" y="60"/>
                      </a:cubicBezTo>
                      <a:cubicBezTo>
                        <a:pt x="0" y="41"/>
                        <a:pt x="5" y="26"/>
                        <a:pt x="15" y="16"/>
                      </a:cubicBezTo>
                      <a:cubicBezTo>
                        <a:pt x="25" y="5"/>
                        <a:pt x="39" y="0"/>
                        <a:pt x="57" y="0"/>
                      </a:cubicBezTo>
                      <a:cubicBezTo>
                        <a:pt x="75" y="0"/>
                        <a:pt x="88" y="3"/>
                        <a:pt x="97" y="8"/>
                      </a:cubicBezTo>
                      <a:lnTo>
                        <a:pt x="97" y="114"/>
                      </a:lnTo>
                      <a:close/>
                      <a:moveTo>
                        <a:pt x="65" y="93"/>
                      </a:moveTo>
                      <a:cubicBezTo>
                        <a:pt x="65" y="20"/>
                        <a:pt x="65" y="20"/>
                        <a:pt x="65" y="20"/>
                      </a:cubicBezTo>
                      <a:cubicBezTo>
                        <a:pt x="63" y="19"/>
                        <a:pt x="60" y="18"/>
                        <a:pt x="55" y="18"/>
                      </a:cubicBezTo>
                      <a:cubicBezTo>
                        <a:pt x="40" y="18"/>
                        <a:pt x="32" y="32"/>
                        <a:pt x="32" y="58"/>
                      </a:cubicBezTo>
                      <a:cubicBezTo>
                        <a:pt x="32" y="83"/>
                        <a:pt x="40" y="95"/>
                        <a:pt x="55" y="95"/>
                      </a:cubicBezTo>
                      <a:cubicBezTo>
                        <a:pt x="59" y="95"/>
                        <a:pt x="63" y="94"/>
                        <a:pt x="65" y="9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dirty="0"/>
                </a:p>
              </p:txBody>
            </p:sp>
            <p:sp>
              <p:nvSpPr>
                <p:cNvPr id="29" name="Freeform 21"/>
                <p:cNvSpPr>
                  <a:spLocks noEditPoints="1"/>
                </p:cNvSpPr>
                <p:nvPr/>
              </p:nvSpPr>
              <p:spPr bwMode="auto">
                <a:xfrm>
                  <a:off x="5654675" y="3641725"/>
                  <a:ext cx="150812" cy="177800"/>
                </a:xfrm>
                <a:custGeom>
                  <a:avLst/>
                  <a:gdLst>
                    <a:gd name="T0" fmla="*/ 97 w 98"/>
                    <a:gd name="T1" fmla="*/ 59 h 115"/>
                    <a:gd name="T2" fmla="*/ 30 w 98"/>
                    <a:gd name="T3" fmla="*/ 69 h 115"/>
                    <a:gd name="T4" fmla="*/ 57 w 98"/>
                    <a:gd name="T5" fmla="*/ 93 h 115"/>
                    <a:gd name="T6" fmla="*/ 86 w 98"/>
                    <a:gd name="T7" fmla="*/ 87 h 115"/>
                    <a:gd name="T8" fmla="*/ 93 w 98"/>
                    <a:gd name="T9" fmla="*/ 107 h 115"/>
                    <a:gd name="T10" fmla="*/ 54 w 98"/>
                    <a:gd name="T11" fmla="*/ 115 h 115"/>
                    <a:gd name="T12" fmla="*/ 14 w 98"/>
                    <a:gd name="T13" fmla="*/ 99 h 115"/>
                    <a:gd name="T14" fmla="*/ 0 w 98"/>
                    <a:gd name="T15" fmla="*/ 57 h 115"/>
                    <a:gd name="T16" fmla="*/ 13 w 98"/>
                    <a:gd name="T17" fmla="*/ 15 h 115"/>
                    <a:gd name="T18" fmla="*/ 50 w 98"/>
                    <a:gd name="T19" fmla="*/ 0 h 115"/>
                    <a:gd name="T20" fmla="*/ 86 w 98"/>
                    <a:gd name="T21" fmla="*/ 15 h 115"/>
                    <a:gd name="T22" fmla="*/ 97 w 98"/>
                    <a:gd name="T23" fmla="*/ 59 h 115"/>
                    <a:gd name="T24" fmla="*/ 67 w 98"/>
                    <a:gd name="T25" fmla="*/ 47 h 115"/>
                    <a:gd name="T26" fmla="*/ 49 w 98"/>
                    <a:gd name="T27" fmla="*/ 19 h 115"/>
                    <a:gd name="T28" fmla="*/ 33 w 98"/>
                    <a:gd name="T29" fmla="*/ 27 h 115"/>
                    <a:gd name="T30" fmla="*/ 28 w 98"/>
                    <a:gd name="T31" fmla="*/ 53 h 115"/>
                    <a:gd name="T32" fmla="*/ 67 w 98"/>
                    <a:gd name="T33" fmla="*/ 4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8" h="115">
                      <a:moveTo>
                        <a:pt x="97" y="59"/>
                      </a:moveTo>
                      <a:cubicBezTo>
                        <a:pt x="30" y="69"/>
                        <a:pt x="30" y="69"/>
                        <a:pt x="30" y="69"/>
                      </a:cubicBezTo>
                      <a:cubicBezTo>
                        <a:pt x="33" y="85"/>
                        <a:pt x="42" y="93"/>
                        <a:pt x="57" y="93"/>
                      </a:cubicBezTo>
                      <a:cubicBezTo>
                        <a:pt x="69" y="93"/>
                        <a:pt x="78" y="91"/>
                        <a:pt x="86" y="87"/>
                      </a:cubicBezTo>
                      <a:cubicBezTo>
                        <a:pt x="93" y="107"/>
                        <a:pt x="93" y="107"/>
                        <a:pt x="93" y="107"/>
                      </a:cubicBezTo>
                      <a:cubicBezTo>
                        <a:pt x="83" y="112"/>
                        <a:pt x="69" y="115"/>
                        <a:pt x="54" y="115"/>
                      </a:cubicBezTo>
                      <a:cubicBezTo>
                        <a:pt x="37" y="115"/>
                        <a:pt x="24" y="110"/>
                        <a:pt x="14" y="99"/>
                      </a:cubicBezTo>
                      <a:cubicBezTo>
                        <a:pt x="5" y="89"/>
                        <a:pt x="0" y="75"/>
                        <a:pt x="0" y="57"/>
                      </a:cubicBezTo>
                      <a:cubicBezTo>
                        <a:pt x="0" y="39"/>
                        <a:pt x="4" y="26"/>
                        <a:pt x="13" y="15"/>
                      </a:cubicBezTo>
                      <a:cubicBezTo>
                        <a:pt x="22" y="5"/>
                        <a:pt x="34" y="0"/>
                        <a:pt x="50" y="0"/>
                      </a:cubicBezTo>
                      <a:cubicBezTo>
                        <a:pt x="66" y="0"/>
                        <a:pt x="78" y="5"/>
                        <a:pt x="86" y="15"/>
                      </a:cubicBezTo>
                      <a:cubicBezTo>
                        <a:pt x="94" y="26"/>
                        <a:pt x="98" y="40"/>
                        <a:pt x="97" y="59"/>
                      </a:cubicBezTo>
                      <a:close/>
                      <a:moveTo>
                        <a:pt x="67" y="47"/>
                      </a:moveTo>
                      <a:cubicBezTo>
                        <a:pt x="67" y="28"/>
                        <a:pt x="61" y="19"/>
                        <a:pt x="49" y="19"/>
                      </a:cubicBezTo>
                      <a:cubicBezTo>
                        <a:pt x="42" y="19"/>
                        <a:pt x="37" y="22"/>
                        <a:pt x="33" y="27"/>
                      </a:cubicBezTo>
                      <a:cubicBezTo>
                        <a:pt x="30" y="33"/>
                        <a:pt x="28" y="42"/>
                        <a:pt x="28" y="53"/>
                      </a:cubicBezTo>
                      <a:lnTo>
                        <a:pt x="67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dirty="0"/>
                </a:p>
              </p:txBody>
            </p:sp>
          </p:grpSp>
          <p:sp>
            <p:nvSpPr>
              <p:cNvPr id="22" name="Freeform 22"/>
              <p:cNvSpPr>
                <a:spLocks noEditPoints="1"/>
              </p:cNvSpPr>
              <p:nvPr/>
            </p:nvSpPr>
            <p:spPr bwMode="auto">
              <a:xfrm>
                <a:off x="3392488" y="3017838"/>
                <a:ext cx="2012950" cy="512763"/>
              </a:xfrm>
              <a:custGeom>
                <a:avLst/>
                <a:gdLst>
                  <a:gd name="T0" fmla="*/ 1236 w 1303"/>
                  <a:gd name="T1" fmla="*/ 102 h 331"/>
                  <a:gd name="T2" fmla="*/ 1301 w 1303"/>
                  <a:gd name="T3" fmla="*/ 327 h 331"/>
                  <a:gd name="T4" fmla="*/ 1303 w 1303"/>
                  <a:gd name="T5" fmla="*/ 38 h 331"/>
                  <a:gd name="T6" fmla="*/ 1234 w 1303"/>
                  <a:gd name="T7" fmla="*/ 38 h 331"/>
                  <a:gd name="T8" fmla="*/ 1303 w 1303"/>
                  <a:gd name="T9" fmla="*/ 38 h 331"/>
                  <a:gd name="T10" fmla="*/ 1202 w 1303"/>
                  <a:gd name="T11" fmla="*/ 276 h 331"/>
                  <a:gd name="T12" fmla="*/ 1133 w 1303"/>
                  <a:gd name="T13" fmla="*/ 213 h 331"/>
                  <a:gd name="T14" fmla="*/ 1202 w 1303"/>
                  <a:gd name="T15" fmla="*/ 150 h 331"/>
                  <a:gd name="T16" fmla="*/ 1160 w 1303"/>
                  <a:gd name="T17" fmla="*/ 98 h 331"/>
                  <a:gd name="T18" fmla="*/ 1160 w 1303"/>
                  <a:gd name="T19" fmla="*/ 331 h 331"/>
                  <a:gd name="T20" fmla="*/ 1043 w 1303"/>
                  <a:gd name="T21" fmla="*/ 327 h 331"/>
                  <a:gd name="T22" fmla="*/ 946 w 1303"/>
                  <a:gd name="T23" fmla="*/ 98 h 331"/>
                  <a:gd name="T24" fmla="*/ 852 w 1303"/>
                  <a:gd name="T25" fmla="*/ 327 h 331"/>
                  <a:gd name="T26" fmla="*/ 917 w 1303"/>
                  <a:gd name="T27" fmla="*/ 143 h 331"/>
                  <a:gd name="T28" fmla="*/ 978 w 1303"/>
                  <a:gd name="T29" fmla="*/ 170 h 331"/>
                  <a:gd name="T30" fmla="*/ 1043 w 1303"/>
                  <a:gd name="T31" fmla="*/ 327 h 331"/>
                  <a:gd name="T32" fmla="*/ 745 w 1303"/>
                  <a:gd name="T33" fmla="*/ 102 h 331"/>
                  <a:gd name="T34" fmla="*/ 810 w 1303"/>
                  <a:gd name="T35" fmla="*/ 327 h 331"/>
                  <a:gd name="T36" fmla="*/ 812 w 1303"/>
                  <a:gd name="T37" fmla="*/ 38 h 331"/>
                  <a:gd name="T38" fmla="*/ 743 w 1303"/>
                  <a:gd name="T39" fmla="*/ 38 h 331"/>
                  <a:gd name="T40" fmla="*/ 812 w 1303"/>
                  <a:gd name="T41" fmla="*/ 38 h 331"/>
                  <a:gd name="T42" fmla="*/ 662 w 1303"/>
                  <a:gd name="T43" fmla="*/ 10 h 331"/>
                  <a:gd name="T44" fmla="*/ 614 w 1303"/>
                  <a:gd name="T45" fmla="*/ 242 h 331"/>
                  <a:gd name="T46" fmla="*/ 607 w 1303"/>
                  <a:gd name="T47" fmla="*/ 207 h 331"/>
                  <a:gd name="T48" fmla="*/ 495 w 1303"/>
                  <a:gd name="T49" fmla="*/ 10 h 331"/>
                  <a:gd name="T50" fmla="*/ 641 w 1303"/>
                  <a:gd name="T51" fmla="*/ 327 h 331"/>
                  <a:gd name="T52" fmla="*/ 353 w 1303"/>
                  <a:gd name="T53" fmla="*/ 291 h 331"/>
                  <a:gd name="T54" fmla="*/ 289 w 1303"/>
                  <a:gd name="T55" fmla="*/ 258 h 331"/>
                  <a:gd name="T56" fmla="*/ 353 w 1303"/>
                  <a:gd name="T57" fmla="*/ 291 h 331"/>
                  <a:gd name="T58" fmla="*/ 414 w 1303"/>
                  <a:gd name="T59" fmla="*/ 180 h 331"/>
                  <a:gd name="T60" fmla="*/ 241 w 1303"/>
                  <a:gd name="T61" fmla="*/ 115 h 331"/>
                  <a:gd name="T62" fmla="*/ 314 w 1303"/>
                  <a:gd name="T63" fmla="*/ 139 h 331"/>
                  <a:gd name="T64" fmla="*/ 353 w 1303"/>
                  <a:gd name="T65" fmla="*/ 179 h 331"/>
                  <a:gd name="T66" fmla="*/ 326 w 1303"/>
                  <a:gd name="T67" fmla="*/ 331 h 331"/>
                  <a:gd name="T68" fmla="*/ 132 w 1303"/>
                  <a:gd name="T69" fmla="*/ 287 h 331"/>
                  <a:gd name="T70" fmla="*/ 65 w 1303"/>
                  <a:gd name="T71" fmla="*/ 213 h 331"/>
                  <a:gd name="T72" fmla="*/ 132 w 1303"/>
                  <a:gd name="T73" fmla="*/ 139 h 331"/>
                  <a:gd name="T74" fmla="*/ 197 w 1303"/>
                  <a:gd name="T75" fmla="*/ 315 h 331"/>
                  <a:gd name="T76" fmla="*/ 132 w 1303"/>
                  <a:gd name="T77" fmla="*/ 0 h 331"/>
                  <a:gd name="T78" fmla="*/ 99 w 1303"/>
                  <a:gd name="T79" fmla="*/ 100 h 331"/>
                  <a:gd name="T80" fmla="*/ 111 w 1303"/>
                  <a:gd name="T81" fmla="*/ 331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303" h="331">
                    <a:moveTo>
                      <a:pt x="1301" y="102"/>
                    </a:moveTo>
                    <a:cubicBezTo>
                      <a:pt x="1236" y="102"/>
                      <a:pt x="1236" y="102"/>
                      <a:pt x="1236" y="102"/>
                    </a:cubicBezTo>
                    <a:cubicBezTo>
                      <a:pt x="1236" y="327"/>
                      <a:pt x="1236" y="327"/>
                      <a:pt x="1236" y="327"/>
                    </a:cubicBezTo>
                    <a:cubicBezTo>
                      <a:pt x="1301" y="327"/>
                      <a:pt x="1301" y="327"/>
                      <a:pt x="1301" y="327"/>
                    </a:cubicBezTo>
                    <a:lnTo>
                      <a:pt x="1301" y="102"/>
                    </a:lnTo>
                    <a:close/>
                    <a:moveTo>
                      <a:pt x="1303" y="38"/>
                    </a:moveTo>
                    <a:cubicBezTo>
                      <a:pt x="1303" y="21"/>
                      <a:pt x="1287" y="7"/>
                      <a:pt x="1268" y="7"/>
                    </a:cubicBezTo>
                    <a:cubicBezTo>
                      <a:pt x="1249" y="7"/>
                      <a:pt x="1234" y="21"/>
                      <a:pt x="1234" y="38"/>
                    </a:cubicBezTo>
                    <a:cubicBezTo>
                      <a:pt x="1234" y="55"/>
                      <a:pt x="1249" y="68"/>
                      <a:pt x="1268" y="68"/>
                    </a:cubicBezTo>
                    <a:cubicBezTo>
                      <a:pt x="1287" y="68"/>
                      <a:pt x="1303" y="55"/>
                      <a:pt x="1303" y="38"/>
                    </a:cubicBezTo>
                    <a:moveTo>
                      <a:pt x="1216" y="315"/>
                    </a:moveTo>
                    <a:cubicBezTo>
                      <a:pt x="1202" y="276"/>
                      <a:pt x="1202" y="276"/>
                      <a:pt x="1202" y="276"/>
                    </a:cubicBezTo>
                    <a:cubicBezTo>
                      <a:pt x="1195" y="282"/>
                      <a:pt x="1187" y="285"/>
                      <a:pt x="1175" y="285"/>
                    </a:cubicBezTo>
                    <a:cubicBezTo>
                      <a:pt x="1149" y="285"/>
                      <a:pt x="1133" y="259"/>
                      <a:pt x="1133" y="213"/>
                    </a:cubicBezTo>
                    <a:cubicBezTo>
                      <a:pt x="1133" y="167"/>
                      <a:pt x="1147" y="141"/>
                      <a:pt x="1175" y="141"/>
                    </a:cubicBezTo>
                    <a:cubicBezTo>
                      <a:pt x="1188" y="141"/>
                      <a:pt x="1196" y="146"/>
                      <a:pt x="1202" y="150"/>
                    </a:cubicBezTo>
                    <a:cubicBezTo>
                      <a:pt x="1215" y="114"/>
                      <a:pt x="1215" y="114"/>
                      <a:pt x="1215" y="114"/>
                    </a:cubicBezTo>
                    <a:cubicBezTo>
                      <a:pt x="1205" y="106"/>
                      <a:pt x="1188" y="98"/>
                      <a:pt x="1160" y="98"/>
                    </a:cubicBezTo>
                    <a:cubicBezTo>
                      <a:pt x="1110" y="98"/>
                      <a:pt x="1068" y="138"/>
                      <a:pt x="1068" y="214"/>
                    </a:cubicBezTo>
                    <a:cubicBezTo>
                      <a:pt x="1068" y="290"/>
                      <a:pt x="1107" y="331"/>
                      <a:pt x="1160" y="331"/>
                    </a:cubicBezTo>
                    <a:cubicBezTo>
                      <a:pt x="1189" y="331"/>
                      <a:pt x="1206" y="324"/>
                      <a:pt x="1216" y="315"/>
                    </a:cubicBezTo>
                    <a:moveTo>
                      <a:pt x="1043" y="327"/>
                    </a:moveTo>
                    <a:cubicBezTo>
                      <a:pt x="1043" y="169"/>
                      <a:pt x="1043" y="169"/>
                      <a:pt x="1043" y="169"/>
                    </a:cubicBezTo>
                    <a:cubicBezTo>
                      <a:pt x="1043" y="129"/>
                      <a:pt x="1018" y="98"/>
                      <a:pt x="946" y="98"/>
                    </a:cubicBezTo>
                    <a:cubicBezTo>
                      <a:pt x="906" y="98"/>
                      <a:pt x="874" y="105"/>
                      <a:pt x="852" y="115"/>
                    </a:cubicBezTo>
                    <a:cubicBezTo>
                      <a:pt x="852" y="327"/>
                      <a:pt x="852" y="327"/>
                      <a:pt x="852" y="327"/>
                    </a:cubicBezTo>
                    <a:cubicBezTo>
                      <a:pt x="917" y="327"/>
                      <a:pt x="917" y="327"/>
                      <a:pt x="917" y="327"/>
                    </a:cubicBezTo>
                    <a:cubicBezTo>
                      <a:pt x="917" y="143"/>
                      <a:pt x="917" y="143"/>
                      <a:pt x="917" y="143"/>
                    </a:cubicBezTo>
                    <a:cubicBezTo>
                      <a:pt x="925" y="141"/>
                      <a:pt x="932" y="139"/>
                      <a:pt x="945" y="139"/>
                    </a:cubicBezTo>
                    <a:cubicBezTo>
                      <a:pt x="971" y="139"/>
                      <a:pt x="978" y="154"/>
                      <a:pt x="978" y="170"/>
                    </a:cubicBezTo>
                    <a:cubicBezTo>
                      <a:pt x="978" y="327"/>
                      <a:pt x="978" y="327"/>
                      <a:pt x="978" y="327"/>
                    </a:cubicBezTo>
                    <a:lnTo>
                      <a:pt x="1043" y="327"/>
                    </a:lnTo>
                    <a:close/>
                    <a:moveTo>
                      <a:pt x="810" y="102"/>
                    </a:moveTo>
                    <a:cubicBezTo>
                      <a:pt x="745" y="102"/>
                      <a:pt x="745" y="102"/>
                      <a:pt x="745" y="102"/>
                    </a:cubicBezTo>
                    <a:cubicBezTo>
                      <a:pt x="745" y="327"/>
                      <a:pt x="745" y="327"/>
                      <a:pt x="745" y="327"/>
                    </a:cubicBezTo>
                    <a:cubicBezTo>
                      <a:pt x="810" y="327"/>
                      <a:pt x="810" y="327"/>
                      <a:pt x="810" y="327"/>
                    </a:cubicBezTo>
                    <a:lnTo>
                      <a:pt x="810" y="102"/>
                    </a:lnTo>
                    <a:close/>
                    <a:moveTo>
                      <a:pt x="812" y="38"/>
                    </a:moveTo>
                    <a:cubicBezTo>
                      <a:pt x="812" y="21"/>
                      <a:pt x="796" y="7"/>
                      <a:pt x="777" y="7"/>
                    </a:cubicBezTo>
                    <a:cubicBezTo>
                      <a:pt x="758" y="7"/>
                      <a:pt x="743" y="21"/>
                      <a:pt x="743" y="38"/>
                    </a:cubicBezTo>
                    <a:cubicBezTo>
                      <a:pt x="743" y="55"/>
                      <a:pt x="758" y="68"/>
                      <a:pt x="777" y="68"/>
                    </a:cubicBezTo>
                    <a:cubicBezTo>
                      <a:pt x="796" y="68"/>
                      <a:pt x="812" y="55"/>
                      <a:pt x="812" y="38"/>
                    </a:cubicBezTo>
                    <a:moveTo>
                      <a:pt x="727" y="10"/>
                    </a:moveTo>
                    <a:cubicBezTo>
                      <a:pt x="662" y="10"/>
                      <a:pt x="662" y="10"/>
                      <a:pt x="662" y="10"/>
                    </a:cubicBezTo>
                    <a:cubicBezTo>
                      <a:pt x="621" y="207"/>
                      <a:pt x="621" y="207"/>
                      <a:pt x="621" y="207"/>
                    </a:cubicBezTo>
                    <a:cubicBezTo>
                      <a:pt x="617" y="222"/>
                      <a:pt x="614" y="242"/>
                      <a:pt x="614" y="242"/>
                    </a:cubicBezTo>
                    <a:cubicBezTo>
                      <a:pt x="614" y="242"/>
                      <a:pt x="614" y="242"/>
                      <a:pt x="614" y="242"/>
                    </a:cubicBezTo>
                    <a:cubicBezTo>
                      <a:pt x="614" y="242"/>
                      <a:pt x="611" y="222"/>
                      <a:pt x="607" y="207"/>
                    </a:cubicBezTo>
                    <a:cubicBezTo>
                      <a:pt x="567" y="10"/>
                      <a:pt x="567" y="10"/>
                      <a:pt x="567" y="10"/>
                    </a:cubicBezTo>
                    <a:cubicBezTo>
                      <a:pt x="495" y="10"/>
                      <a:pt x="495" y="10"/>
                      <a:pt x="495" y="10"/>
                    </a:cubicBezTo>
                    <a:cubicBezTo>
                      <a:pt x="582" y="327"/>
                      <a:pt x="582" y="327"/>
                      <a:pt x="582" y="327"/>
                    </a:cubicBezTo>
                    <a:cubicBezTo>
                      <a:pt x="641" y="327"/>
                      <a:pt x="641" y="327"/>
                      <a:pt x="641" y="327"/>
                    </a:cubicBezTo>
                    <a:lnTo>
                      <a:pt x="727" y="10"/>
                    </a:lnTo>
                    <a:close/>
                    <a:moveTo>
                      <a:pt x="353" y="291"/>
                    </a:moveTo>
                    <a:cubicBezTo>
                      <a:pt x="347" y="294"/>
                      <a:pt x="339" y="296"/>
                      <a:pt x="329" y="296"/>
                    </a:cubicBezTo>
                    <a:cubicBezTo>
                      <a:pt x="304" y="296"/>
                      <a:pt x="289" y="284"/>
                      <a:pt x="289" y="258"/>
                    </a:cubicBezTo>
                    <a:cubicBezTo>
                      <a:pt x="289" y="222"/>
                      <a:pt x="314" y="213"/>
                      <a:pt x="353" y="209"/>
                    </a:cubicBezTo>
                    <a:lnTo>
                      <a:pt x="353" y="291"/>
                    </a:lnTo>
                    <a:close/>
                    <a:moveTo>
                      <a:pt x="414" y="315"/>
                    </a:moveTo>
                    <a:cubicBezTo>
                      <a:pt x="414" y="180"/>
                      <a:pt x="414" y="180"/>
                      <a:pt x="414" y="180"/>
                    </a:cubicBezTo>
                    <a:cubicBezTo>
                      <a:pt x="414" y="119"/>
                      <a:pt x="377" y="98"/>
                      <a:pt x="326" y="98"/>
                    </a:cubicBezTo>
                    <a:cubicBezTo>
                      <a:pt x="286" y="98"/>
                      <a:pt x="257" y="108"/>
                      <a:pt x="241" y="115"/>
                    </a:cubicBezTo>
                    <a:cubicBezTo>
                      <a:pt x="255" y="152"/>
                      <a:pt x="255" y="152"/>
                      <a:pt x="255" y="152"/>
                    </a:cubicBezTo>
                    <a:cubicBezTo>
                      <a:pt x="270" y="146"/>
                      <a:pt x="292" y="139"/>
                      <a:pt x="314" y="139"/>
                    </a:cubicBezTo>
                    <a:cubicBezTo>
                      <a:pt x="337" y="139"/>
                      <a:pt x="353" y="145"/>
                      <a:pt x="353" y="169"/>
                    </a:cubicBezTo>
                    <a:cubicBezTo>
                      <a:pt x="353" y="179"/>
                      <a:pt x="353" y="179"/>
                      <a:pt x="353" y="179"/>
                    </a:cubicBezTo>
                    <a:cubicBezTo>
                      <a:pt x="286" y="185"/>
                      <a:pt x="228" y="202"/>
                      <a:pt x="228" y="260"/>
                    </a:cubicBezTo>
                    <a:cubicBezTo>
                      <a:pt x="228" y="307"/>
                      <a:pt x="261" y="331"/>
                      <a:pt x="326" y="331"/>
                    </a:cubicBezTo>
                    <a:cubicBezTo>
                      <a:pt x="365" y="331"/>
                      <a:pt x="395" y="325"/>
                      <a:pt x="414" y="315"/>
                    </a:cubicBezTo>
                    <a:moveTo>
                      <a:pt x="132" y="287"/>
                    </a:moveTo>
                    <a:cubicBezTo>
                      <a:pt x="128" y="289"/>
                      <a:pt x="121" y="290"/>
                      <a:pt x="112" y="290"/>
                    </a:cubicBezTo>
                    <a:cubicBezTo>
                      <a:pt x="79" y="290"/>
                      <a:pt x="65" y="262"/>
                      <a:pt x="65" y="213"/>
                    </a:cubicBezTo>
                    <a:cubicBezTo>
                      <a:pt x="65" y="167"/>
                      <a:pt x="78" y="136"/>
                      <a:pt x="114" y="136"/>
                    </a:cubicBezTo>
                    <a:cubicBezTo>
                      <a:pt x="121" y="136"/>
                      <a:pt x="127" y="137"/>
                      <a:pt x="132" y="139"/>
                    </a:cubicBezTo>
                    <a:lnTo>
                      <a:pt x="132" y="287"/>
                    </a:lnTo>
                    <a:close/>
                    <a:moveTo>
                      <a:pt x="197" y="315"/>
                    </a:moveTo>
                    <a:cubicBezTo>
                      <a:pt x="197" y="0"/>
                      <a:pt x="197" y="0"/>
                      <a:pt x="197" y="0"/>
                    </a:cubicBezTo>
                    <a:cubicBezTo>
                      <a:pt x="132" y="0"/>
                      <a:pt x="132" y="0"/>
                      <a:pt x="132" y="0"/>
                    </a:cubicBezTo>
                    <a:cubicBezTo>
                      <a:pt x="132" y="103"/>
                      <a:pt x="132" y="103"/>
                      <a:pt x="132" y="103"/>
                    </a:cubicBezTo>
                    <a:cubicBezTo>
                      <a:pt x="124" y="101"/>
                      <a:pt x="113" y="100"/>
                      <a:pt x="99" y="100"/>
                    </a:cubicBezTo>
                    <a:cubicBezTo>
                      <a:pt x="41" y="100"/>
                      <a:pt x="0" y="144"/>
                      <a:pt x="0" y="216"/>
                    </a:cubicBezTo>
                    <a:cubicBezTo>
                      <a:pt x="0" y="291"/>
                      <a:pt x="43" y="331"/>
                      <a:pt x="111" y="331"/>
                    </a:cubicBezTo>
                    <a:cubicBezTo>
                      <a:pt x="150" y="331"/>
                      <a:pt x="177" y="326"/>
                      <a:pt x="197" y="31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dirty="0"/>
              </a:p>
            </p:txBody>
          </p:sp>
        </p:grpSp>
        <p:pic>
          <p:nvPicPr>
            <p:cNvPr id="2" name="Afbeelding 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33954" y="5085184"/>
              <a:ext cx="3118189" cy="379947"/>
            </a:xfrm>
            <a:prstGeom prst="rect">
              <a:avLst/>
            </a:prstGeom>
          </p:spPr>
        </p:pic>
      </p:grp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16667071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04EA-3C67-4B4A-B044-8CBC91EF3404}" type="datetimeFigureOut">
              <a:rPr lang="nl-NL" smtClean="0"/>
              <a:t>13-9-2021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6DDE-0033-49FF-BBC5-0D5ABC2DA1E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3542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04EA-3C67-4B4A-B044-8CBC91EF3404}" type="datetimeFigureOut">
              <a:rPr lang="nl-NL" smtClean="0"/>
              <a:t>13-9-2021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6DDE-0033-49FF-BBC5-0D5ABC2DA1E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72048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04EA-3C67-4B4A-B044-8CBC91EF3404}" type="datetimeFigureOut">
              <a:rPr lang="nl-NL" smtClean="0"/>
              <a:t>13-9-2021</a:t>
            </a:fld>
            <a:endParaRPr lang="nl-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6DDE-0033-49FF-BBC5-0D5ABC2DA1E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920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04EA-3C67-4B4A-B044-8CBC91EF3404}" type="datetimeFigureOut">
              <a:rPr lang="nl-NL" smtClean="0"/>
              <a:t>13-9-2021</a:t>
            </a:fld>
            <a:endParaRPr lang="nl-NL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6DDE-0033-49FF-BBC5-0D5ABC2DA1E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968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04EA-3C67-4B4A-B044-8CBC91EF3404}" type="datetimeFigureOut">
              <a:rPr lang="nl-NL" smtClean="0"/>
              <a:t>13-9-2021</a:t>
            </a:fld>
            <a:endParaRPr lang="nl-NL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6DDE-0033-49FF-BBC5-0D5ABC2DA1E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2065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04EA-3C67-4B4A-B044-8CBC91EF3404}" type="datetimeFigureOut">
              <a:rPr lang="nl-NL" smtClean="0"/>
              <a:t>13-9-2021</a:t>
            </a:fld>
            <a:endParaRPr lang="nl-NL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6DDE-0033-49FF-BBC5-0D5ABC2DA1E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364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04EA-3C67-4B4A-B044-8CBC91EF3404}" type="datetimeFigureOut">
              <a:rPr lang="nl-NL" smtClean="0"/>
              <a:t>13-9-2021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6DDE-0033-49FF-BBC5-0D5ABC2DA1E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104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C1204EA-3C67-4B4A-B044-8CBC91EF3404}" type="datetimeFigureOut">
              <a:rPr lang="nl-NL" smtClean="0"/>
              <a:t>13-9-2021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A6DDE-0033-49FF-BBC5-0D5ABC2DA1E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106240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  <p:sldLayoutId id="2147483828" r:id="rId15"/>
    <p:sldLayoutId id="2147483829" r:id="rId16"/>
    <p:sldLayoutId id="2147483830" r:id="rId17"/>
    <p:sldLayoutId id="2147483831" r:id="rId18"/>
    <p:sldLayoutId id="2147483731" r:id="rId19"/>
    <p:sldLayoutId id="2147483661" r:id="rId20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time_continue=1&amp;v=0f388FzXxfg&amp;feature=emb_logo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b9--UR58hwU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79512" y="260648"/>
            <a:ext cx="89644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5400" dirty="0">
                <a:solidFill>
                  <a:srgbClr val="8FCEA5"/>
                </a:solidFill>
              </a:rPr>
              <a:t>Beroepsgerichte </a:t>
            </a:r>
          </a:p>
          <a:p>
            <a:pPr algn="ctr"/>
            <a:r>
              <a:rPr lang="nl-NL" sz="5400" dirty="0">
                <a:solidFill>
                  <a:srgbClr val="8FCEA5"/>
                </a:solidFill>
              </a:rPr>
              <a:t>Sociale vaardigheden</a:t>
            </a:r>
            <a:r>
              <a:rPr lang="nl-NL" dirty="0">
                <a:solidFill>
                  <a:srgbClr val="8FCEA5"/>
                </a:solidFill>
              </a:rPr>
              <a:t/>
            </a:r>
            <a:br>
              <a:rPr lang="nl-NL" dirty="0">
                <a:solidFill>
                  <a:srgbClr val="8FCEA5"/>
                </a:solidFill>
              </a:rPr>
            </a:br>
            <a:r>
              <a:rPr lang="nl-NL" dirty="0">
                <a:solidFill>
                  <a:srgbClr val="8FCEA5"/>
                </a:solidFill>
              </a:rPr>
              <a:t/>
            </a:r>
            <a:br>
              <a:rPr lang="nl-NL" dirty="0">
                <a:solidFill>
                  <a:srgbClr val="8FCEA5"/>
                </a:solidFill>
              </a:rPr>
            </a:br>
            <a:endParaRPr lang="nl-NL" dirty="0">
              <a:solidFill>
                <a:srgbClr val="8FCE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136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BPV </a:t>
            </a:r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605088" y="189865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C9306EC4-B48C-4F60-9AA8-37B1CBD2E1E3}"/>
              </a:ext>
            </a:extLst>
          </p:cNvPr>
          <p:cNvGraphicFramePr>
            <a:graphicFrameLocks noGrp="1"/>
          </p:cNvGraphicFramePr>
          <p:nvPr/>
        </p:nvGraphicFramePr>
        <p:xfrm>
          <a:off x="251520" y="1484784"/>
          <a:ext cx="8136904" cy="492049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136904">
                  <a:extLst>
                    <a:ext uri="{9D8B030D-6E8A-4147-A177-3AD203B41FA5}">
                      <a16:colId xmlns:a16="http://schemas.microsoft.com/office/drawing/2014/main" val="1422883003"/>
                    </a:ext>
                  </a:extLst>
                </a:gridCol>
              </a:tblGrid>
              <a:tr h="338187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Uitvoeren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45" marR="63045" marT="0" marB="0" anchor="ctr"/>
                </a:tc>
                <a:extLst>
                  <a:ext uri="{0D108BD9-81ED-4DB2-BD59-A6C34878D82A}">
                    <a16:rowId xmlns:a16="http://schemas.microsoft.com/office/drawing/2014/main" val="1525227824"/>
                  </a:ext>
                </a:extLst>
              </a:tr>
              <a:tr h="4582311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Treedt zelfstandig op in situatie A</a:t>
                      </a:r>
                    </a:p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nl-NL" sz="1600" dirty="0">
                        <a:effectLst/>
                      </a:endParaRPr>
                    </a:p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Besteed hierbij aandacht aan:</a:t>
                      </a:r>
                    </a:p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1600" dirty="0">
                          <a:effectLst/>
                        </a:rPr>
                        <a:t>Proactief handelen</a:t>
                      </a:r>
                    </a:p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1600" dirty="0">
                          <a:effectLst/>
                        </a:rPr>
                        <a:t>Overwicht tonen</a:t>
                      </a:r>
                    </a:p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1600" dirty="0">
                          <a:effectLst/>
                        </a:rPr>
                        <a:t>Op positieve wijze aanspreken van leerlingen</a:t>
                      </a:r>
                    </a:p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1600" dirty="0">
                          <a:effectLst/>
                        </a:rPr>
                        <a:t>Rechtvaardig handelen</a:t>
                      </a:r>
                    </a:p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1600" dirty="0">
                          <a:effectLst/>
                        </a:rPr>
                        <a:t>Consequent normen en waarden van de school toepassen</a:t>
                      </a:r>
                    </a:p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1600" dirty="0">
                          <a:effectLst/>
                        </a:rPr>
                        <a:t>Zelfvertrouwen en rust uitstralen</a:t>
                      </a:r>
                    </a:p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1600" dirty="0">
                          <a:effectLst/>
                        </a:rPr>
                        <a:t>Functioneel omgaan met verschillen in achtergrond en cultuur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Schrijf een reflectieverslag over de situatie volgens de STRAK-methode waarin je aangeeft wat je makkelijk en moeilijk afging. Geef daarbij een toelichting.</a:t>
                      </a:r>
                    </a:p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nl-N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Bespreek je reflectieverslag met je BPV-begeleider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45" marR="63045" marT="0" marB="0" anchor="ctr"/>
                </a:tc>
                <a:extLst>
                  <a:ext uri="{0D108BD9-81ED-4DB2-BD59-A6C34878D82A}">
                    <a16:rowId xmlns:a16="http://schemas.microsoft.com/office/drawing/2014/main" val="2642823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7719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4AAD3FD-83A5-4B89-9F8F-01B8870865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6698" y="629266"/>
            <a:ext cx="3124882" cy="162232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NL" sz="2900">
                <a:solidFill>
                  <a:srgbClr val="EBEBEB"/>
                </a:solidFill>
              </a:rPr>
              <a:t>Hoe zorg je voor een veilige omgeving?</a:t>
            </a:r>
          </a:p>
        </p:txBody>
      </p:sp>
      <p:sp>
        <p:nvSpPr>
          <p:cNvPr id="14" name="Freeform 31">
            <a:extLst>
              <a:ext uri="{FF2B5EF4-FFF2-40B4-BE49-F238E27FC236}">
                <a16:creationId xmlns:a16="http://schemas.microsoft.com/office/drawing/2014/main" id="{61752F1D-FC0F-4103-9584-630E643CCD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5515" y="-1"/>
            <a:ext cx="419604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70151CB7-E7DE-4917-B831-01DF9CE013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3095864" y="809550"/>
            <a:ext cx="6858001" cy="5238900"/>
          </a:xfrm>
          <a:custGeom>
            <a:avLst/>
            <a:gdLst>
              <a:gd name="connsiteX0" fmla="*/ 6858001 w 6858001"/>
              <a:gd name="connsiteY0" fmla="*/ 1177 h 6985200"/>
              <a:gd name="connsiteX1" fmla="*/ 6858001 w 6858001"/>
              <a:gd name="connsiteY1" fmla="*/ 1344715 h 6985200"/>
              <a:gd name="connsiteX2" fmla="*/ 6858000 w 6858001"/>
              <a:gd name="connsiteY2" fmla="*/ 1344715 h 6985200"/>
              <a:gd name="connsiteX3" fmla="*/ 6858000 w 6858001"/>
              <a:gd name="connsiteY3" fmla="*/ 6985200 h 6985200"/>
              <a:gd name="connsiteX4" fmla="*/ 0 w 6858001"/>
              <a:gd name="connsiteY4" fmla="*/ 6985199 h 6985200"/>
              <a:gd name="connsiteX5" fmla="*/ 0 w 6858001"/>
              <a:gd name="connsiteY5" fmla="*/ 886772 h 6985200"/>
              <a:gd name="connsiteX6" fmla="*/ 1 w 6858001"/>
              <a:gd name="connsiteY6" fmla="*/ 886772 h 6985200"/>
              <a:gd name="connsiteX7" fmla="*/ 1 w 6858001"/>
              <a:gd name="connsiteY7" fmla="*/ 0 h 6985200"/>
              <a:gd name="connsiteX8" fmla="*/ 40463 w 6858001"/>
              <a:gd name="connsiteY8" fmla="*/ 5883 h 6985200"/>
              <a:gd name="connsiteX9" fmla="*/ 159107 w 6858001"/>
              <a:gd name="connsiteY9" fmla="*/ 23196 h 6985200"/>
              <a:gd name="connsiteX10" fmla="*/ 245518 w 6858001"/>
              <a:gd name="connsiteY10" fmla="*/ 35299 h 6985200"/>
              <a:gd name="connsiteX11" fmla="*/ 348388 w 6858001"/>
              <a:gd name="connsiteY11" fmla="*/ 48073 h 6985200"/>
              <a:gd name="connsiteX12" fmla="*/ 470460 w 6858001"/>
              <a:gd name="connsiteY12" fmla="*/ 63369 h 6985200"/>
              <a:gd name="connsiteX13" fmla="*/ 605563 w 6858001"/>
              <a:gd name="connsiteY13" fmla="*/ 79506 h 6985200"/>
              <a:gd name="connsiteX14" fmla="*/ 757810 w 6858001"/>
              <a:gd name="connsiteY14" fmla="*/ 96483 h 6985200"/>
              <a:gd name="connsiteX15" fmla="*/ 923774 w 6858001"/>
              <a:gd name="connsiteY15" fmla="*/ 114469 h 6985200"/>
              <a:gd name="connsiteX16" fmla="*/ 1104139 w 6858001"/>
              <a:gd name="connsiteY16" fmla="*/ 132454 h 6985200"/>
              <a:gd name="connsiteX17" fmla="*/ 1296163 w 6858001"/>
              <a:gd name="connsiteY17" fmla="*/ 150776 h 6985200"/>
              <a:gd name="connsiteX18" fmla="*/ 1503275 w 6858001"/>
              <a:gd name="connsiteY18" fmla="*/ 167753 h 6985200"/>
              <a:gd name="connsiteX19" fmla="*/ 1719988 w 6858001"/>
              <a:gd name="connsiteY19" fmla="*/ 184058 h 6985200"/>
              <a:gd name="connsiteX20" fmla="*/ 1949045 w 6858001"/>
              <a:gd name="connsiteY20" fmla="*/ 198849 h 6985200"/>
              <a:gd name="connsiteX21" fmla="*/ 2187703 w 6858001"/>
              <a:gd name="connsiteY21" fmla="*/ 212969 h 6985200"/>
              <a:gd name="connsiteX22" fmla="*/ 2436649 w 6858001"/>
              <a:gd name="connsiteY22" fmla="*/ 226248 h 6985200"/>
              <a:gd name="connsiteX23" fmla="*/ 2564208 w 6858001"/>
              <a:gd name="connsiteY23" fmla="*/ 230955 h 6985200"/>
              <a:gd name="connsiteX24" fmla="*/ 2694509 w 6858001"/>
              <a:gd name="connsiteY24" fmla="*/ 236165 h 6985200"/>
              <a:gd name="connsiteX25" fmla="*/ 2826869 w 6858001"/>
              <a:gd name="connsiteY25" fmla="*/ 241040 h 6985200"/>
              <a:gd name="connsiteX26" fmla="*/ 2959914 w 6858001"/>
              <a:gd name="connsiteY26" fmla="*/ 244234 h 6985200"/>
              <a:gd name="connsiteX27" fmla="*/ 3095702 w 6858001"/>
              <a:gd name="connsiteY27" fmla="*/ 247091 h 6985200"/>
              <a:gd name="connsiteX28" fmla="*/ 3232862 w 6858001"/>
              <a:gd name="connsiteY28" fmla="*/ 250117 h 6985200"/>
              <a:gd name="connsiteX29" fmla="*/ 3372766 w 6858001"/>
              <a:gd name="connsiteY29" fmla="*/ 252134 h 6985200"/>
              <a:gd name="connsiteX30" fmla="*/ 3514040 w 6858001"/>
              <a:gd name="connsiteY30" fmla="*/ 252134 h 6985200"/>
              <a:gd name="connsiteX31" fmla="*/ 3656686 w 6858001"/>
              <a:gd name="connsiteY31" fmla="*/ 253142 h 6985200"/>
              <a:gd name="connsiteX32" fmla="*/ 3800705 w 6858001"/>
              <a:gd name="connsiteY32" fmla="*/ 252134 h 6985200"/>
              <a:gd name="connsiteX33" fmla="*/ 3946780 w 6858001"/>
              <a:gd name="connsiteY33" fmla="*/ 250117 h 6985200"/>
              <a:gd name="connsiteX34" fmla="*/ 4092856 w 6858001"/>
              <a:gd name="connsiteY34" fmla="*/ 248268 h 6985200"/>
              <a:gd name="connsiteX35" fmla="*/ 4240988 w 6858001"/>
              <a:gd name="connsiteY35" fmla="*/ 244234 h 6985200"/>
              <a:gd name="connsiteX36" fmla="*/ 4390492 w 6858001"/>
              <a:gd name="connsiteY36" fmla="*/ 240032 h 6985200"/>
              <a:gd name="connsiteX37" fmla="*/ 4539997 w 6858001"/>
              <a:gd name="connsiteY37" fmla="*/ 235157 h 6985200"/>
              <a:gd name="connsiteX38" fmla="*/ 4690873 w 6858001"/>
              <a:gd name="connsiteY38" fmla="*/ 228266 h 6985200"/>
              <a:gd name="connsiteX39" fmla="*/ 4843120 w 6858001"/>
              <a:gd name="connsiteY39" fmla="*/ 220029 h 6985200"/>
              <a:gd name="connsiteX40" fmla="*/ 4996054 w 6858001"/>
              <a:gd name="connsiteY40" fmla="*/ 212129 h 6985200"/>
              <a:gd name="connsiteX41" fmla="*/ 5148987 w 6858001"/>
              <a:gd name="connsiteY41" fmla="*/ 202044 h 6985200"/>
              <a:gd name="connsiteX42" fmla="*/ 5303978 w 6858001"/>
              <a:gd name="connsiteY42" fmla="*/ 189941 h 6985200"/>
              <a:gd name="connsiteX43" fmla="*/ 5456911 w 6858001"/>
              <a:gd name="connsiteY43" fmla="*/ 177839 h 6985200"/>
              <a:gd name="connsiteX44" fmla="*/ 5612588 w 6858001"/>
              <a:gd name="connsiteY44" fmla="*/ 163887 h 6985200"/>
              <a:gd name="connsiteX45" fmla="*/ 5768950 w 6858001"/>
              <a:gd name="connsiteY45" fmla="*/ 148591 h 6985200"/>
              <a:gd name="connsiteX46" fmla="*/ 5923255 w 6858001"/>
              <a:gd name="connsiteY46" fmla="*/ 132455 h 6985200"/>
              <a:gd name="connsiteX47" fmla="*/ 6079618 w 6858001"/>
              <a:gd name="connsiteY47" fmla="*/ 113629 h 6985200"/>
              <a:gd name="connsiteX48" fmla="*/ 6235294 w 6858001"/>
              <a:gd name="connsiteY48" fmla="*/ 93458 h 6985200"/>
              <a:gd name="connsiteX49" fmla="*/ 6391657 w 6858001"/>
              <a:gd name="connsiteY49" fmla="*/ 73455 h 6985200"/>
              <a:gd name="connsiteX50" fmla="*/ 6547333 w 6858001"/>
              <a:gd name="connsiteY50" fmla="*/ 50091 h 6985200"/>
              <a:gd name="connsiteX51" fmla="*/ 6702324 w 6858001"/>
              <a:gd name="connsiteY51" fmla="*/ 26222 h 698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858001" h="6985200">
                <a:moveTo>
                  <a:pt x="6858001" y="1177"/>
                </a:moveTo>
                <a:lnTo>
                  <a:pt x="6858001" y="1344715"/>
                </a:lnTo>
                <a:lnTo>
                  <a:pt x="6858000" y="1344715"/>
                </a:lnTo>
                <a:lnTo>
                  <a:pt x="6858000" y="6985200"/>
                </a:lnTo>
                <a:lnTo>
                  <a:pt x="0" y="6985199"/>
                </a:lnTo>
                <a:lnTo>
                  <a:pt x="0" y="886772"/>
                </a:lnTo>
                <a:lnTo>
                  <a:pt x="1" y="886772"/>
                </a:lnTo>
                <a:lnTo>
                  <a:pt x="1" y="0"/>
                </a:lnTo>
                <a:lnTo>
                  <a:pt x="40463" y="5883"/>
                </a:lnTo>
                <a:lnTo>
                  <a:pt x="159107" y="23196"/>
                </a:lnTo>
                <a:lnTo>
                  <a:pt x="245518" y="35299"/>
                </a:lnTo>
                <a:lnTo>
                  <a:pt x="348388" y="48073"/>
                </a:lnTo>
                <a:lnTo>
                  <a:pt x="470460" y="63369"/>
                </a:lnTo>
                <a:lnTo>
                  <a:pt x="605563" y="79506"/>
                </a:lnTo>
                <a:lnTo>
                  <a:pt x="757810" y="96483"/>
                </a:lnTo>
                <a:lnTo>
                  <a:pt x="923774" y="114469"/>
                </a:lnTo>
                <a:lnTo>
                  <a:pt x="1104139" y="132454"/>
                </a:lnTo>
                <a:lnTo>
                  <a:pt x="1296163" y="150776"/>
                </a:lnTo>
                <a:lnTo>
                  <a:pt x="1503275" y="167753"/>
                </a:lnTo>
                <a:lnTo>
                  <a:pt x="1719988" y="184058"/>
                </a:lnTo>
                <a:lnTo>
                  <a:pt x="1949045" y="198849"/>
                </a:lnTo>
                <a:lnTo>
                  <a:pt x="2187703" y="212969"/>
                </a:lnTo>
                <a:lnTo>
                  <a:pt x="2436649" y="226248"/>
                </a:lnTo>
                <a:lnTo>
                  <a:pt x="2564208" y="230955"/>
                </a:lnTo>
                <a:lnTo>
                  <a:pt x="2694509" y="236165"/>
                </a:lnTo>
                <a:lnTo>
                  <a:pt x="2826869" y="241040"/>
                </a:lnTo>
                <a:lnTo>
                  <a:pt x="2959914" y="244234"/>
                </a:lnTo>
                <a:lnTo>
                  <a:pt x="3095702" y="247091"/>
                </a:lnTo>
                <a:lnTo>
                  <a:pt x="3232862" y="250117"/>
                </a:lnTo>
                <a:lnTo>
                  <a:pt x="3372766" y="252134"/>
                </a:lnTo>
                <a:lnTo>
                  <a:pt x="3514040" y="252134"/>
                </a:lnTo>
                <a:lnTo>
                  <a:pt x="3656686" y="253142"/>
                </a:lnTo>
                <a:lnTo>
                  <a:pt x="3800705" y="252134"/>
                </a:lnTo>
                <a:lnTo>
                  <a:pt x="3946780" y="250117"/>
                </a:lnTo>
                <a:lnTo>
                  <a:pt x="4092856" y="248268"/>
                </a:lnTo>
                <a:lnTo>
                  <a:pt x="4240988" y="244234"/>
                </a:lnTo>
                <a:lnTo>
                  <a:pt x="4390492" y="240032"/>
                </a:lnTo>
                <a:lnTo>
                  <a:pt x="4539997" y="235157"/>
                </a:lnTo>
                <a:lnTo>
                  <a:pt x="4690873" y="228266"/>
                </a:lnTo>
                <a:lnTo>
                  <a:pt x="4843120" y="220029"/>
                </a:lnTo>
                <a:lnTo>
                  <a:pt x="4996054" y="212129"/>
                </a:lnTo>
                <a:lnTo>
                  <a:pt x="5148987" y="202044"/>
                </a:lnTo>
                <a:lnTo>
                  <a:pt x="5303978" y="189941"/>
                </a:lnTo>
                <a:lnTo>
                  <a:pt x="5456911" y="177839"/>
                </a:lnTo>
                <a:lnTo>
                  <a:pt x="5612588" y="163887"/>
                </a:lnTo>
                <a:lnTo>
                  <a:pt x="5768950" y="148591"/>
                </a:lnTo>
                <a:lnTo>
                  <a:pt x="5923255" y="132455"/>
                </a:lnTo>
                <a:lnTo>
                  <a:pt x="6079618" y="113629"/>
                </a:lnTo>
                <a:lnTo>
                  <a:pt x="6235294" y="93458"/>
                </a:lnTo>
                <a:lnTo>
                  <a:pt x="6391657" y="73455"/>
                </a:lnTo>
                <a:lnTo>
                  <a:pt x="6547333" y="50091"/>
                </a:lnTo>
                <a:lnTo>
                  <a:pt x="6702324" y="26222"/>
                </a:lnTo>
                <a:close/>
              </a:path>
            </a:pathLst>
          </a:custGeom>
          <a:ln>
            <a:noFill/>
          </a:ln>
        </p:spPr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92A1116-1C84-41DF-B803-1F7B0883EC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1836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486698" y="2438400"/>
            <a:ext cx="3124882" cy="3785419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EBEBEB"/>
                </a:solidFill>
              </a:rPr>
              <a:t>Schema van 5 G’s toepassen</a:t>
            </a:r>
          </a:p>
          <a:p>
            <a:endParaRPr lang="nl-NL">
              <a:solidFill>
                <a:srgbClr val="EBEBEB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605088" y="189865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CD911C61-9B9E-4EF4-9ACB-13B03D3D1608}"/>
              </a:ext>
            </a:extLst>
          </p:cNvPr>
          <p:cNvSpPr/>
          <p:nvPr/>
        </p:nvSpPr>
        <p:spPr>
          <a:xfrm>
            <a:off x="4165119" y="1393155"/>
            <a:ext cx="49788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nl-NL" sz="1200" dirty="0">
                <a:hlinkClick r:id="rId3"/>
              </a:rPr>
              <a:t>https://www.youtube.com/watch?time_continue=1&amp;v=0f388FzXxfg&amp;feature=emb_logo</a:t>
            </a:r>
            <a:endParaRPr lang="nl-NL" sz="1200" dirty="0"/>
          </a:p>
        </p:txBody>
      </p:sp>
      <p:pic>
        <p:nvPicPr>
          <p:cNvPr id="7" name="Picture 2" descr="Afbeeldingsresultaat voor 5 g's">
            <a:extLst>
              <a:ext uri="{FF2B5EF4-FFF2-40B4-BE49-F238E27FC236}">
                <a16:creationId xmlns:a16="http://schemas.microsoft.com/office/drawing/2014/main" id="{AD35EC41-4FBA-4BFF-8DF4-826BFA3776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29" r="19416"/>
          <a:stretch/>
        </p:blipFill>
        <p:spPr bwMode="auto">
          <a:xfrm>
            <a:off x="4136139" y="1933545"/>
            <a:ext cx="5059849" cy="405799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10371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hueMod val="88000"/>
                <a:satMod val="130000"/>
                <a:lumMod val="124000"/>
              </a:schemeClr>
            </a:gs>
            <a:gs pos="100000">
              <a:schemeClr val="bg1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Afbeeldingsresultaat voor mediators bij de poorter">
            <a:extLst>
              <a:ext uri="{FF2B5EF4-FFF2-40B4-BE49-F238E27FC236}">
                <a16:creationId xmlns:a16="http://schemas.microsoft.com/office/drawing/2014/main" id="{A2B27463-9451-4ECE-9209-3700D1480C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25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00"/>
          <a:stretch/>
        </p:blipFill>
        <p:spPr bwMode="auto">
          <a:xfrm>
            <a:off x="20" y="-1"/>
            <a:ext cx="91439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4583" y="452718"/>
            <a:ext cx="7053542" cy="1400530"/>
          </a:xfrm>
        </p:spPr>
        <p:txBody>
          <a:bodyPr>
            <a:normAutofit/>
          </a:bodyPr>
          <a:lstStyle/>
          <a:p>
            <a:r>
              <a:rPr lang="nl-NL" dirty="0"/>
              <a:t>Goed voorbeeld…?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D187C4E-14B9-4504-B200-5127823FA7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1836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484583" y="3752166"/>
            <a:ext cx="6709905" cy="20854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Schrijf mee; </a:t>
            </a:r>
          </a:p>
          <a:p>
            <a:pPr marL="0" indent="0">
              <a:buNone/>
            </a:pPr>
            <a:r>
              <a:rPr lang="nl-NL" dirty="0"/>
              <a:t>Observeer de mediators, wat doen zij goed?</a:t>
            </a:r>
          </a:p>
          <a:p>
            <a:pPr marL="0" indent="0">
              <a:buNone/>
            </a:pPr>
            <a:r>
              <a:rPr lang="nl-NL" dirty="0"/>
              <a:t>welke tips voor jezelf kun je uit dit filmpje halen?</a:t>
            </a:r>
          </a:p>
          <a:p>
            <a:endParaRPr lang="nl-NL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605088" y="189865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DAA2C540-31BD-4681-8311-9DA720E8A360}"/>
              </a:ext>
            </a:extLst>
          </p:cNvPr>
          <p:cNvSpPr/>
          <p:nvPr/>
        </p:nvSpPr>
        <p:spPr>
          <a:xfrm>
            <a:off x="484583" y="3382833"/>
            <a:ext cx="6246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nl-NL" dirty="0">
                <a:hlinkClick r:id="rId4"/>
              </a:rPr>
              <a:t>https://www.youtube.com/watch?v=b9--UR58hwU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6051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E78424C-6FD0-41F8-9CAA-5DC19C4235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4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2891" y="1447800"/>
            <a:ext cx="2331469" cy="4572000"/>
          </a:xfrm>
        </p:spPr>
        <p:txBody>
          <a:bodyPr anchor="ctr">
            <a:normAutofit/>
          </a:bodyPr>
          <a:lstStyle/>
          <a:p>
            <a:r>
              <a:rPr lang="nl-NL" sz="2800" dirty="0">
                <a:solidFill>
                  <a:srgbClr val="F2F2F2"/>
                </a:solidFill>
              </a:rPr>
              <a:t>Toezicht houden op het schoolplein</a:t>
            </a:r>
            <a:br>
              <a:rPr lang="nl-NL" sz="2800" dirty="0">
                <a:solidFill>
                  <a:srgbClr val="F2F2F2"/>
                </a:solidFill>
              </a:rPr>
            </a:br>
            <a:r>
              <a:rPr lang="nl-NL" sz="2800" dirty="0">
                <a:solidFill>
                  <a:srgbClr val="F2F2F2"/>
                </a:solidFill>
                <a:highlight>
                  <a:srgbClr val="FFFF00"/>
                </a:highlight>
              </a:rPr>
              <a:t/>
            </a:r>
            <a:br>
              <a:rPr lang="nl-NL" sz="2800" dirty="0">
                <a:solidFill>
                  <a:srgbClr val="F2F2F2"/>
                </a:solidFill>
                <a:highlight>
                  <a:srgbClr val="FFFF00"/>
                </a:highlight>
              </a:rPr>
            </a:br>
            <a:r>
              <a:rPr lang="nl-NL" sz="1800" dirty="0">
                <a:highlight>
                  <a:srgbClr val="338C7A"/>
                </a:highlight>
              </a:rPr>
              <a:t>Maak 1 of meerdere opdrachten:</a:t>
            </a:r>
            <a:r>
              <a:rPr lang="nl-NL" sz="2800" dirty="0">
                <a:highlight>
                  <a:srgbClr val="338C7A"/>
                </a:highlight>
              </a:rPr>
              <a:t/>
            </a:r>
            <a:br>
              <a:rPr lang="nl-NL" sz="2800" dirty="0">
                <a:highlight>
                  <a:srgbClr val="338C7A"/>
                </a:highlight>
              </a:rPr>
            </a:br>
            <a:endParaRPr lang="nl-NL" sz="2800" dirty="0">
              <a:solidFill>
                <a:srgbClr val="F2F2F2"/>
              </a:solidFill>
              <a:highlight>
                <a:srgbClr val="338C7A"/>
              </a:highlight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D136760-57DC-4301-8BEA-B71AD2D139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20982" y="0"/>
            <a:ext cx="6023018" cy="6858000"/>
          </a:xfrm>
          <a:custGeom>
            <a:avLst/>
            <a:gdLst>
              <a:gd name="connsiteX0" fmla="*/ 1176 w 8030690"/>
              <a:gd name="connsiteY0" fmla="*/ 0 h 6858000"/>
              <a:gd name="connsiteX1" fmla="*/ 1344715 w 8030690"/>
              <a:gd name="connsiteY1" fmla="*/ 0 h 6858000"/>
              <a:gd name="connsiteX2" fmla="*/ 1344715 w 8030690"/>
              <a:gd name="connsiteY2" fmla="*/ 0 h 6858000"/>
              <a:gd name="connsiteX3" fmla="*/ 8030690 w 8030690"/>
              <a:gd name="connsiteY3" fmla="*/ 0 h 6858000"/>
              <a:gd name="connsiteX4" fmla="*/ 8030690 w 8030690"/>
              <a:gd name="connsiteY4" fmla="*/ 6858000 h 6858000"/>
              <a:gd name="connsiteX5" fmla="*/ 477746 w 8030690"/>
              <a:gd name="connsiteY5" fmla="*/ 6858000 h 6858000"/>
              <a:gd name="connsiteX6" fmla="*/ 477746 w 8030690"/>
              <a:gd name="connsiteY6" fmla="*/ 6858000 h 6858000"/>
              <a:gd name="connsiteX7" fmla="*/ 0 w 8030690"/>
              <a:gd name="connsiteY7" fmla="*/ 6858000 h 6858000"/>
              <a:gd name="connsiteX8" fmla="*/ 5883 w 8030690"/>
              <a:gd name="connsiteY8" fmla="*/ 6817538 h 6858000"/>
              <a:gd name="connsiteX9" fmla="*/ 23196 w 8030690"/>
              <a:gd name="connsiteY9" fmla="*/ 6698894 h 6858000"/>
              <a:gd name="connsiteX10" fmla="*/ 35298 w 8030690"/>
              <a:gd name="connsiteY10" fmla="*/ 6612483 h 6858000"/>
              <a:gd name="connsiteX11" fmla="*/ 48073 w 8030690"/>
              <a:gd name="connsiteY11" fmla="*/ 6509613 h 6858000"/>
              <a:gd name="connsiteX12" fmla="*/ 63369 w 8030690"/>
              <a:gd name="connsiteY12" fmla="*/ 6387541 h 6858000"/>
              <a:gd name="connsiteX13" fmla="*/ 79506 w 8030690"/>
              <a:gd name="connsiteY13" fmla="*/ 6252438 h 6858000"/>
              <a:gd name="connsiteX14" fmla="*/ 96483 w 8030690"/>
              <a:gd name="connsiteY14" fmla="*/ 6100191 h 6858000"/>
              <a:gd name="connsiteX15" fmla="*/ 114468 w 8030690"/>
              <a:gd name="connsiteY15" fmla="*/ 5934227 h 6858000"/>
              <a:gd name="connsiteX16" fmla="*/ 132454 w 8030690"/>
              <a:gd name="connsiteY16" fmla="*/ 5753862 h 6858000"/>
              <a:gd name="connsiteX17" fmla="*/ 150775 w 8030690"/>
              <a:gd name="connsiteY17" fmla="*/ 5561838 h 6858000"/>
              <a:gd name="connsiteX18" fmla="*/ 167752 w 8030690"/>
              <a:gd name="connsiteY18" fmla="*/ 5354726 h 6858000"/>
              <a:gd name="connsiteX19" fmla="*/ 184057 w 8030690"/>
              <a:gd name="connsiteY19" fmla="*/ 5138013 h 6858000"/>
              <a:gd name="connsiteX20" fmla="*/ 198849 w 8030690"/>
              <a:gd name="connsiteY20" fmla="*/ 4908956 h 6858000"/>
              <a:gd name="connsiteX21" fmla="*/ 212968 w 8030690"/>
              <a:gd name="connsiteY21" fmla="*/ 4670298 h 6858000"/>
              <a:gd name="connsiteX22" fmla="*/ 226248 w 8030690"/>
              <a:gd name="connsiteY22" fmla="*/ 4421352 h 6858000"/>
              <a:gd name="connsiteX23" fmla="*/ 230954 w 8030690"/>
              <a:gd name="connsiteY23" fmla="*/ 4293793 h 6858000"/>
              <a:gd name="connsiteX24" fmla="*/ 236165 w 8030690"/>
              <a:gd name="connsiteY24" fmla="*/ 4163491 h 6858000"/>
              <a:gd name="connsiteX25" fmla="*/ 241039 w 8030690"/>
              <a:gd name="connsiteY25" fmla="*/ 4031132 h 6858000"/>
              <a:gd name="connsiteX26" fmla="*/ 244233 w 8030690"/>
              <a:gd name="connsiteY26" fmla="*/ 3898087 h 6858000"/>
              <a:gd name="connsiteX27" fmla="*/ 247091 w 8030690"/>
              <a:gd name="connsiteY27" fmla="*/ 3762298 h 6858000"/>
              <a:gd name="connsiteX28" fmla="*/ 250116 w 8030690"/>
              <a:gd name="connsiteY28" fmla="*/ 3625138 h 6858000"/>
              <a:gd name="connsiteX29" fmla="*/ 252133 w 8030690"/>
              <a:gd name="connsiteY29" fmla="*/ 3485235 h 6858000"/>
              <a:gd name="connsiteX30" fmla="*/ 252133 w 8030690"/>
              <a:gd name="connsiteY30" fmla="*/ 3343960 h 6858000"/>
              <a:gd name="connsiteX31" fmla="*/ 253142 w 8030690"/>
              <a:gd name="connsiteY31" fmla="*/ 3201314 h 6858000"/>
              <a:gd name="connsiteX32" fmla="*/ 252133 w 8030690"/>
              <a:gd name="connsiteY32" fmla="*/ 3057296 h 6858000"/>
              <a:gd name="connsiteX33" fmla="*/ 250116 w 8030690"/>
              <a:gd name="connsiteY33" fmla="*/ 2911221 h 6858000"/>
              <a:gd name="connsiteX34" fmla="*/ 248267 w 8030690"/>
              <a:gd name="connsiteY34" fmla="*/ 2765145 h 6858000"/>
              <a:gd name="connsiteX35" fmla="*/ 244233 w 8030690"/>
              <a:gd name="connsiteY35" fmla="*/ 2617013 h 6858000"/>
              <a:gd name="connsiteX36" fmla="*/ 240031 w 8030690"/>
              <a:gd name="connsiteY36" fmla="*/ 2467508 h 6858000"/>
              <a:gd name="connsiteX37" fmla="*/ 235156 w 8030690"/>
              <a:gd name="connsiteY37" fmla="*/ 2318004 h 6858000"/>
              <a:gd name="connsiteX38" fmla="*/ 228265 w 8030690"/>
              <a:gd name="connsiteY38" fmla="*/ 2167128 h 6858000"/>
              <a:gd name="connsiteX39" fmla="*/ 220028 w 8030690"/>
              <a:gd name="connsiteY39" fmla="*/ 2014880 h 6858000"/>
              <a:gd name="connsiteX40" fmla="*/ 212128 w 8030690"/>
              <a:gd name="connsiteY40" fmla="*/ 1861947 h 6858000"/>
              <a:gd name="connsiteX41" fmla="*/ 202043 w 8030690"/>
              <a:gd name="connsiteY41" fmla="*/ 1709013 h 6858000"/>
              <a:gd name="connsiteX42" fmla="*/ 189940 w 8030690"/>
              <a:gd name="connsiteY42" fmla="*/ 1554023 h 6858000"/>
              <a:gd name="connsiteX43" fmla="*/ 177838 w 8030690"/>
              <a:gd name="connsiteY43" fmla="*/ 1401089 h 6858000"/>
              <a:gd name="connsiteX44" fmla="*/ 163886 w 8030690"/>
              <a:gd name="connsiteY44" fmla="*/ 1245413 h 6858000"/>
              <a:gd name="connsiteX45" fmla="*/ 148590 w 8030690"/>
              <a:gd name="connsiteY45" fmla="*/ 1089050 h 6858000"/>
              <a:gd name="connsiteX46" fmla="*/ 132454 w 8030690"/>
              <a:gd name="connsiteY46" fmla="*/ 934745 h 6858000"/>
              <a:gd name="connsiteX47" fmla="*/ 113628 w 8030690"/>
              <a:gd name="connsiteY47" fmla="*/ 778383 h 6858000"/>
              <a:gd name="connsiteX48" fmla="*/ 93457 w 8030690"/>
              <a:gd name="connsiteY48" fmla="*/ 622706 h 6858000"/>
              <a:gd name="connsiteX49" fmla="*/ 73454 w 8030690"/>
              <a:gd name="connsiteY49" fmla="*/ 466344 h 6858000"/>
              <a:gd name="connsiteX50" fmla="*/ 50090 w 8030690"/>
              <a:gd name="connsiteY50" fmla="*/ 310667 h 6858000"/>
              <a:gd name="connsiteX51" fmla="*/ 26222 w 8030690"/>
              <a:gd name="connsiteY51" fmla="*/ 15567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030690" h="6858000">
                <a:moveTo>
                  <a:pt x="1176" y="0"/>
                </a:moveTo>
                <a:lnTo>
                  <a:pt x="1344715" y="0"/>
                </a:lnTo>
                <a:lnTo>
                  <a:pt x="1344715" y="0"/>
                </a:lnTo>
                <a:lnTo>
                  <a:pt x="8030690" y="0"/>
                </a:lnTo>
                <a:lnTo>
                  <a:pt x="8030690" y="6858000"/>
                </a:lnTo>
                <a:lnTo>
                  <a:pt x="477746" y="6858000"/>
                </a:lnTo>
                <a:lnTo>
                  <a:pt x="477746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8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8" y="5934227"/>
                </a:lnTo>
                <a:lnTo>
                  <a:pt x="132454" y="5753862"/>
                </a:lnTo>
                <a:lnTo>
                  <a:pt x="150775" y="5561838"/>
                </a:lnTo>
                <a:lnTo>
                  <a:pt x="167752" y="5354726"/>
                </a:lnTo>
                <a:lnTo>
                  <a:pt x="184057" y="5138013"/>
                </a:lnTo>
                <a:lnTo>
                  <a:pt x="198849" y="4908956"/>
                </a:lnTo>
                <a:lnTo>
                  <a:pt x="212968" y="4670298"/>
                </a:lnTo>
                <a:lnTo>
                  <a:pt x="226248" y="4421352"/>
                </a:lnTo>
                <a:lnTo>
                  <a:pt x="230954" y="4293793"/>
                </a:lnTo>
                <a:lnTo>
                  <a:pt x="236165" y="4163491"/>
                </a:lnTo>
                <a:lnTo>
                  <a:pt x="241039" y="4031132"/>
                </a:lnTo>
                <a:lnTo>
                  <a:pt x="244233" y="3898087"/>
                </a:lnTo>
                <a:lnTo>
                  <a:pt x="247091" y="3762298"/>
                </a:lnTo>
                <a:lnTo>
                  <a:pt x="250116" y="3625138"/>
                </a:lnTo>
                <a:lnTo>
                  <a:pt x="252133" y="3485235"/>
                </a:lnTo>
                <a:lnTo>
                  <a:pt x="252133" y="3343960"/>
                </a:lnTo>
                <a:lnTo>
                  <a:pt x="253142" y="3201314"/>
                </a:lnTo>
                <a:lnTo>
                  <a:pt x="252133" y="3057296"/>
                </a:lnTo>
                <a:lnTo>
                  <a:pt x="250116" y="2911221"/>
                </a:lnTo>
                <a:lnTo>
                  <a:pt x="248267" y="2765145"/>
                </a:lnTo>
                <a:lnTo>
                  <a:pt x="244233" y="2617013"/>
                </a:lnTo>
                <a:lnTo>
                  <a:pt x="240031" y="2467508"/>
                </a:lnTo>
                <a:lnTo>
                  <a:pt x="235156" y="2318004"/>
                </a:lnTo>
                <a:lnTo>
                  <a:pt x="228265" y="2167128"/>
                </a:lnTo>
                <a:lnTo>
                  <a:pt x="220028" y="2014880"/>
                </a:lnTo>
                <a:lnTo>
                  <a:pt x="212128" y="1861947"/>
                </a:lnTo>
                <a:lnTo>
                  <a:pt x="202043" y="1709013"/>
                </a:lnTo>
                <a:lnTo>
                  <a:pt x="189940" y="1554023"/>
                </a:lnTo>
                <a:lnTo>
                  <a:pt x="177838" y="1401089"/>
                </a:lnTo>
                <a:lnTo>
                  <a:pt x="163886" y="1245413"/>
                </a:lnTo>
                <a:lnTo>
                  <a:pt x="148590" y="1089050"/>
                </a:lnTo>
                <a:lnTo>
                  <a:pt x="132454" y="934745"/>
                </a:lnTo>
                <a:lnTo>
                  <a:pt x="113628" y="778383"/>
                </a:lnTo>
                <a:lnTo>
                  <a:pt x="93457" y="622706"/>
                </a:lnTo>
                <a:lnTo>
                  <a:pt x="73454" y="466344"/>
                </a:lnTo>
                <a:lnTo>
                  <a:pt x="50090" y="310667"/>
                </a:lnTo>
                <a:lnTo>
                  <a:pt x="26222" y="1556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BDC58DEA-1307-4F44-AD47-E613D8B76A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61082" y="-1"/>
            <a:ext cx="419604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99B912D-1E4B-42AF-A2BE-CFEFEC916E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605088" y="189865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graphicFrame>
        <p:nvGraphicFramePr>
          <p:cNvPr id="7" name="Tijdelijke aanduiding voor inhoud 3">
            <a:extLst>
              <a:ext uri="{FF2B5EF4-FFF2-40B4-BE49-F238E27FC236}">
                <a16:creationId xmlns:a16="http://schemas.microsoft.com/office/drawing/2014/main" id="{D6534482-4BBB-42A1-BAAE-26C559C0A6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6934641"/>
              </p:ext>
            </p:extLst>
          </p:nvPr>
        </p:nvGraphicFramePr>
        <p:xfrm>
          <a:off x="3786187" y="1447800"/>
          <a:ext cx="48720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854192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Huiswerk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605088" y="189865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84710" y="1484784"/>
            <a:ext cx="6711654" cy="4195481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nl-NL" dirty="0"/>
              <a:t>Persoonlijk leerdoel POP/PAP afmaken/bijstellen</a:t>
            </a:r>
          </a:p>
          <a:p>
            <a:pPr marL="457200" indent="-457200">
              <a:buAutoNum type="arabicPeriod"/>
            </a:pPr>
            <a:r>
              <a:rPr lang="nl-NL" dirty="0" err="1"/>
              <a:t>Bpv</a:t>
            </a:r>
            <a:r>
              <a:rPr lang="nl-NL" dirty="0"/>
              <a:t> opdrachten plannen</a:t>
            </a:r>
          </a:p>
          <a:p>
            <a:pPr marL="457200" indent="-457200">
              <a:buAutoNum type="arabicPeriod"/>
            </a:pPr>
            <a:r>
              <a:rPr lang="nl-NL" dirty="0"/>
              <a:t>Stel voor en overleg met BPV</a:t>
            </a:r>
          </a:p>
          <a:p>
            <a:pPr marL="457200" indent="-457200">
              <a:buAutoNum type="arabicPeriod"/>
            </a:pPr>
            <a:r>
              <a:rPr lang="nl-NL" dirty="0" smtClean="0"/>
              <a:t>Onderzoek </a:t>
            </a:r>
            <a:r>
              <a:rPr lang="nl-NL" dirty="0"/>
              <a:t>regels en protocollen van je </a:t>
            </a:r>
            <a:r>
              <a:rPr lang="nl-NL" dirty="0" err="1" smtClean="0"/>
              <a:t>bpv</a:t>
            </a:r>
            <a:endParaRPr lang="nl-NL" dirty="0" smtClean="0"/>
          </a:p>
          <a:p>
            <a:pPr marL="457200" indent="-457200">
              <a:buAutoNum type="arabicPeriod"/>
            </a:pPr>
            <a:r>
              <a:rPr lang="nl-NL" dirty="0" smtClean="0"/>
              <a:t>Lezen hoofdstuk 6 School en Didactiek</a:t>
            </a:r>
            <a:endParaRPr lang="nl-NL" dirty="0"/>
          </a:p>
          <a:p>
            <a:pPr marL="457200" indent="-457200">
              <a:buAutoNum type="arabicPeriod"/>
            </a:pPr>
            <a:endParaRPr lang="nl-NL" dirty="0"/>
          </a:p>
        </p:txBody>
      </p:sp>
      <p:pic>
        <p:nvPicPr>
          <p:cNvPr id="5122" name="Picture 2" descr="Afbeeldingsresultaat voor werk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904099"/>
            <a:ext cx="4070375" cy="2543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2543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afronding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605088" y="189865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Volgende week</a:t>
            </a:r>
          </a:p>
          <a:p>
            <a:pPr marL="0" indent="0">
              <a:buNone/>
            </a:pPr>
            <a:r>
              <a:rPr lang="nl-NL" dirty="0"/>
              <a:t>Toezicht houden tijdens pauzemomenten binnen de klas (school)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3 x stel een interviewvraag van </a:t>
            </a:r>
            <a:r>
              <a:rPr lang="nl-NL"/>
              <a:t>het begin </a:t>
            </a:r>
            <a:r>
              <a:rPr lang="nl-NL" dirty="0"/>
              <a:t>aan iemand uit de </a:t>
            </a:r>
            <a:r>
              <a:rPr lang="nl-NL"/>
              <a:t>klas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8909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lesdoelen</a:t>
            </a:r>
          </a:p>
        </p:txBody>
      </p:sp>
      <p:sp>
        <p:nvSpPr>
          <p:cNvPr id="2" name="Rechthoek 1"/>
          <p:cNvSpPr/>
          <p:nvPr/>
        </p:nvSpPr>
        <p:spPr>
          <a:xfrm>
            <a:off x="484710" y="1340768"/>
            <a:ext cx="833576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Verdana" panose="020B0604030504040204" pitchFamily="34" charset="0"/>
              <a:buChar char="-"/>
            </a:pPr>
            <a:r>
              <a:rPr lang="nl-NL" sz="2400" dirty="0"/>
              <a:t>Je weet wat de opdracht ‘toezicht houden op het schoolplein’ inhoudt</a:t>
            </a:r>
          </a:p>
          <a:p>
            <a:pPr marL="342900" lvl="0" indent="-342900">
              <a:spcAft>
                <a:spcPts val="0"/>
              </a:spcAft>
              <a:buFont typeface="Verdana" panose="020B0604030504040204" pitchFamily="34" charset="0"/>
              <a:buChar char="-"/>
            </a:pPr>
            <a:r>
              <a:rPr lang="nl-NL" sz="2400" dirty="0"/>
              <a:t>Je kent het schema van de 5 g’s</a:t>
            </a:r>
          </a:p>
          <a:p>
            <a:pPr marL="342900" lvl="0" indent="-342900">
              <a:spcAft>
                <a:spcPts val="0"/>
              </a:spcAft>
              <a:buFont typeface="Verdana" panose="020B0604030504040204" pitchFamily="34" charset="0"/>
              <a:buChar char="-"/>
            </a:pPr>
            <a:r>
              <a:rPr lang="nl-NL" sz="2400" dirty="0"/>
              <a:t>Je weet wat er wordt bedoeld met regels en protocollen</a:t>
            </a:r>
          </a:p>
          <a:p>
            <a:pPr marL="342900" lvl="0" indent="-342900">
              <a:spcAft>
                <a:spcPts val="0"/>
              </a:spcAft>
              <a:buFont typeface="Verdana" panose="020B0604030504040204" pitchFamily="34" charset="0"/>
              <a:buChar char="-"/>
            </a:pPr>
            <a:r>
              <a:rPr lang="nl-NL" sz="2400" dirty="0"/>
              <a:t>Je weet wat een mediator is</a:t>
            </a:r>
          </a:p>
          <a:p>
            <a:pPr marL="342900" lvl="0" indent="-342900">
              <a:spcAft>
                <a:spcPts val="0"/>
              </a:spcAft>
              <a:buFont typeface="Verdana" panose="020B0604030504040204" pitchFamily="34" charset="0"/>
              <a:buChar char="-"/>
            </a:pPr>
            <a:r>
              <a:rPr lang="nl-NL" sz="2400" dirty="0"/>
              <a:t>Je weet wat een veilig schoolklimaat is</a:t>
            </a:r>
          </a:p>
        </p:txBody>
      </p:sp>
    </p:spTree>
    <p:extLst>
      <p:ext uri="{BB962C8B-B14F-4D97-AF65-F5344CB8AC3E}">
        <p14:creationId xmlns:p14="http://schemas.microsoft.com/office/powerpoint/2010/main" val="600930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leermateriaal</a:t>
            </a:r>
            <a:endParaRPr lang="nl-NL" dirty="0"/>
          </a:p>
        </p:txBody>
      </p:sp>
      <p:sp>
        <p:nvSpPr>
          <p:cNvPr id="2" name="Rechthoek 1"/>
          <p:cNvSpPr/>
          <p:nvPr/>
        </p:nvSpPr>
        <p:spPr>
          <a:xfrm>
            <a:off x="484710" y="1340768"/>
            <a:ext cx="83357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endParaRPr lang="nl-NL" sz="2400" dirty="0" smtClean="0"/>
          </a:p>
          <a:p>
            <a:pPr lvl="0">
              <a:spcAft>
                <a:spcPts val="0"/>
              </a:spcAft>
            </a:pPr>
            <a:r>
              <a:rPr lang="nl-NL" sz="2400" dirty="0" smtClean="0"/>
              <a:t>BOEK: Onderwijsassistent School en didactiek</a:t>
            </a:r>
          </a:p>
          <a:p>
            <a:pPr marL="342900" lvl="0" indent="-342900">
              <a:spcAft>
                <a:spcPts val="0"/>
              </a:spcAft>
              <a:buFont typeface="Verdana" panose="020B0604030504040204" pitchFamily="34" charset="0"/>
              <a:buChar char="-"/>
            </a:pPr>
            <a:endParaRPr lang="nl-NL" sz="2400" dirty="0"/>
          </a:p>
          <a:p>
            <a:pPr lvl="0">
              <a:spcAft>
                <a:spcPts val="0"/>
              </a:spcAft>
            </a:pPr>
            <a:r>
              <a:rPr lang="nl-NL" sz="2400" dirty="0" smtClean="0"/>
              <a:t>Hoofdstuk 6</a:t>
            </a:r>
            <a:r>
              <a:rPr lang="nl-NL" sz="2400" dirty="0"/>
              <a:t> </a:t>
            </a:r>
            <a:r>
              <a:rPr lang="nl-NL" sz="2400" dirty="0" smtClean="0"/>
              <a:t>– toezicht houden buiten de lessen</a:t>
            </a:r>
            <a:endParaRPr 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2925107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Toetsing en afsluiting</a:t>
            </a:r>
          </a:p>
        </p:txBody>
      </p:sp>
      <p:sp>
        <p:nvSpPr>
          <p:cNvPr id="3" name="Tijdelijke aanduiding voor inhoud 5"/>
          <p:cNvSpPr>
            <a:spLocks noGrp="1"/>
          </p:cNvSpPr>
          <p:nvPr>
            <p:ph idx="1"/>
          </p:nvPr>
        </p:nvSpPr>
        <p:spPr>
          <a:xfrm>
            <a:off x="1043608" y="1772816"/>
            <a:ext cx="7715200" cy="4569371"/>
          </a:xfrm>
        </p:spPr>
        <p:txBody>
          <a:bodyPr>
            <a:normAutofit/>
          </a:bodyPr>
          <a:lstStyle/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466224" y="1556792"/>
            <a:ext cx="806621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Tx/>
              <a:buChar char="-"/>
            </a:pPr>
            <a:r>
              <a:rPr lang="nl-NL" sz="2000" dirty="0" smtClean="0"/>
              <a:t>Toezicht </a:t>
            </a:r>
            <a:r>
              <a:rPr lang="nl-NL" sz="2000" dirty="0"/>
              <a:t>houden </a:t>
            </a:r>
          </a:p>
          <a:p>
            <a:pPr lvl="1"/>
            <a:r>
              <a:rPr lang="nl-NL" sz="2000" dirty="0">
                <a:sym typeface="Wingdings" panose="05000000000000000000" pitchFamily="2" charset="2"/>
              </a:rPr>
              <a:t> Buiten de klas</a:t>
            </a:r>
            <a:endParaRPr lang="nl-NL" sz="2000" dirty="0"/>
          </a:p>
          <a:p>
            <a:r>
              <a:rPr lang="nl-NL" sz="2000" dirty="0"/>
              <a:t>	</a:t>
            </a:r>
            <a:r>
              <a:rPr lang="nl-NL" sz="2000" dirty="0">
                <a:sym typeface="Wingdings" panose="05000000000000000000" pitchFamily="2" charset="2"/>
              </a:rPr>
              <a:t></a:t>
            </a:r>
            <a:r>
              <a:rPr lang="nl-NL" sz="2000" dirty="0"/>
              <a:t> In de klas (pauzemomenten)</a:t>
            </a:r>
          </a:p>
          <a:p>
            <a:r>
              <a:rPr lang="nl-NL" sz="2000" dirty="0"/>
              <a:t>	</a:t>
            </a:r>
            <a:r>
              <a:rPr lang="nl-NL" sz="2000" dirty="0">
                <a:sym typeface="Wingdings" panose="05000000000000000000" pitchFamily="2" charset="2"/>
              </a:rPr>
              <a:t> </a:t>
            </a:r>
            <a:r>
              <a:rPr lang="nl-NL" sz="2000" dirty="0"/>
              <a:t>Tijdens samenwerken/zelfstandig werken</a:t>
            </a:r>
          </a:p>
          <a:p>
            <a:pPr lvl="0">
              <a:spcAft>
                <a:spcPts val="0"/>
              </a:spcAft>
            </a:pPr>
            <a:endParaRPr lang="nl-NL" sz="2000" dirty="0"/>
          </a:p>
          <a:p>
            <a:pPr lvl="0">
              <a:spcAft>
                <a:spcPts val="0"/>
              </a:spcAft>
            </a:pPr>
            <a:endParaRPr lang="nl-NL" sz="2000" dirty="0"/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l-NL" sz="2000" dirty="0"/>
          </a:p>
        </p:txBody>
      </p:sp>
      <p:pic>
        <p:nvPicPr>
          <p:cNvPr id="4098" name="Picture 2" descr="Gerelateerde afbeeld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580425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3654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Terugblik les </a:t>
            </a:r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605088" y="189865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Besprek in tweetallen je leerdoel voor dit vak deze periode</a:t>
            </a:r>
          </a:p>
        </p:txBody>
      </p:sp>
    </p:spTree>
    <p:extLst>
      <p:ext uri="{BB962C8B-B14F-4D97-AF65-F5344CB8AC3E}">
        <p14:creationId xmlns:p14="http://schemas.microsoft.com/office/powerpoint/2010/main" val="1752593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Toezicht houden op het schoolplein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605088" y="189865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Stel dat je over dit onderwerp straks  wordt geïnterviewd op televisie: ga samen 5 vragen over het onderwerp bedenken die ze je op de televisie kunnen stellen</a:t>
            </a:r>
          </a:p>
        </p:txBody>
      </p:sp>
    </p:spTree>
    <p:extLst>
      <p:ext uri="{BB962C8B-B14F-4D97-AF65-F5344CB8AC3E}">
        <p14:creationId xmlns:p14="http://schemas.microsoft.com/office/powerpoint/2010/main" val="3436645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BPV </a:t>
            </a:r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605088" y="189865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graphicFrame>
        <p:nvGraphicFramePr>
          <p:cNvPr id="3" name="Tijdelijke aanduiding voor inhoud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9981485"/>
              </p:ext>
            </p:extLst>
          </p:nvPr>
        </p:nvGraphicFramePr>
        <p:xfrm>
          <a:off x="251520" y="1700808"/>
          <a:ext cx="8640960" cy="49553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77301">
                  <a:extLst>
                    <a:ext uri="{9D8B030D-6E8A-4147-A177-3AD203B41FA5}">
                      <a16:colId xmlns:a16="http://schemas.microsoft.com/office/drawing/2014/main" val="1173095422"/>
                    </a:ext>
                  </a:extLst>
                </a:gridCol>
                <a:gridCol w="6963659">
                  <a:extLst>
                    <a:ext uri="{9D8B030D-6E8A-4147-A177-3AD203B41FA5}">
                      <a16:colId xmlns:a16="http://schemas.microsoft.com/office/drawing/2014/main" val="1064901524"/>
                    </a:ext>
                  </a:extLst>
                </a:gridCol>
              </a:tblGrid>
              <a:tr h="504056">
                <a:tc gridSpan="2"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nl-NL" sz="1800" spc="30" dirty="0" smtClean="0">
                          <a:effectLst/>
                        </a:rPr>
                        <a:t>OA  </a:t>
                      </a:r>
                      <a:r>
                        <a:rPr lang="nl-NL" sz="1800" spc="30" dirty="0">
                          <a:effectLst/>
                        </a:rPr>
                        <a:t>Toezicht houden buiten de lessen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0214179"/>
                  </a:ext>
                </a:extLst>
              </a:tr>
              <a:tr h="216024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Op school zijn er allerlei situaties waarin je toezicht houdt.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Soms moet je even kort de klas overnemen.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Hierbij voer je de regels van de school uit. 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l-NL" sz="2000" dirty="0">
                          <a:effectLst/>
                        </a:rPr>
                        <a:t>Je toont overwicht en je grijpt waar nodig in.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l-NL" sz="2000" dirty="0">
                          <a:effectLst/>
                        </a:rPr>
                        <a:t>Je stelt je hierbij proactief op en zorgt ervoor dat je de regels en protocollen voor deze situatie kent. 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501828"/>
                  </a:ext>
                </a:extLst>
              </a:tr>
              <a:tr h="5457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Opdracht 4 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1000"/>
                        </a:spcAft>
                        <a:buFont typeface="+mj-lt"/>
                        <a:buAutoNum type="alphaUcPeriod"/>
                      </a:pPr>
                      <a:r>
                        <a:rPr lang="nl-NL" sz="1800" spc="30" dirty="0">
                          <a:effectLst/>
                        </a:rPr>
                        <a:t>Toezicht houden op het plein de school plaats</a:t>
                      </a:r>
                    </a:p>
                    <a:p>
                      <a:pPr marL="285750" lvl="0" indent="-285750">
                        <a:lnSpc>
                          <a:spcPct val="130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r>
                        <a:rPr lang="nl-NL" sz="1800" spc="3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Observeer</a:t>
                      </a:r>
                    </a:p>
                    <a:p>
                      <a:pPr marL="285750" lvl="0" indent="-285750">
                        <a:lnSpc>
                          <a:spcPct val="130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r>
                        <a:rPr lang="nl-NL" sz="1800" spc="3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Onderzoek</a:t>
                      </a:r>
                    </a:p>
                    <a:p>
                      <a:pPr marL="285750" lvl="0" indent="-285750">
                        <a:lnSpc>
                          <a:spcPct val="130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r>
                        <a:rPr lang="nl-NL" sz="1800" spc="3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Voer uit</a:t>
                      </a:r>
                    </a:p>
                    <a:p>
                      <a:pPr marL="285750" lvl="0" indent="-285750">
                        <a:lnSpc>
                          <a:spcPct val="130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r>
                        <a:rPr lang="nl-NL" sz="1800" spc="3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reflecteer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797953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4999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BPV </a:t>
            </a:r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605088" y="189865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C9306EC4-B48C-4F60-9AA8-37B1CBD2E1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853235"/>
              </p:ext>
            </p:extLst>
          </p:nvPr>
        </p:nvGraphicFramePr>
        <p:xfrm>
          <a:off x="251520" y="1484784"/>
          <a:ext cx="8568952" cy="429690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568952">
                  <a:extLst>
                    <a:ext uri="{9D8B030D-6E8A-4147-A177-3AD203B41FA5}">
                      <a16:colId xmlns:a16="http://schemas.microsoft.com/office/drawing/2014/main" val="1422883003"/>
                    </a:ext>
                  </a:extLst>
                </a:gridCol>
              </a:tblGrid>
              <a:tr h="4296907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3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l-NL" sz="2000" dirty="0">
                          <a:effectLst/>
                        </a:rPr>
                        <a:t>Observeer het gedrag van de leerkracht bij het toezicht houden </a:t>
                      </a:r>
                    </a:p>
                    <a:p>
                      <a:pPr marL="285750" indent="-285750">
                        <a:lnSpc>
                          <a:spcPct val="13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l-NL" sz="2000" dirty="0">
                          <a:effectLst/>
                        </a:rPr>
                        <a:t>Onderzoek wat  de regels en protocollen voor deze situaties zijn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3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l-NL" sz="2000" spc="40" dirty="0">
                          <a:effectLst/>
                        </a:rPr>
                        <a:t>Onderzoek wat de waarden en normen van de school zijn</a:t>
                      </a:r>
                      <a:endParaRPr lang="nl-NL" sz="1400" spc="3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3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l-NL" sz="2000" spc="40" dirty="0">
                          <a:effectLst/>
                        </a:rPr>
                        <a:t>Bedenk welke situaties zich voor kunnen doen en hoe je in dat geval wilt handelen.</a:t>
                      </a:r>
                      <a:endParaRPr lang="nl-NL" sz="1400" spc="3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3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l-NL" sz="2000" spc="40" dirty="0">
                          <a:effectLst/>
                        </a:rPr>
                        <a:t>M</a:t>
                      </a:r>
                      <a:r>
                        <a:rPr lang="nl-NL" sz="2000" dirty="0">
                          <a:effectLst/>
                        </a:rPr>
                        <a:t>aakt een lijstje van acties die ondernomen kunnen worden om bij te dragen aan een beter toezicht.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45" marR="63045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673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5625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BPV </a:t>
            </a:r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605088" y="189865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C9306EC4-B48C-4F60-9AA8-37B1CBD2E1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623075"/>
              </p:ext>
            </p:extLst>
          </p:nvPr>
        </p:nvGraphicFramePr>
        <p:xfrm>
          <a:off x="251520" y="1484784"/>
          <a:ext cx="8136904" cy="492049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136904">
                  <a:extLst>
                    <a:ext uri="{9D8B030D-6E8A-4147-A177-3AD203B41FA5}">
                      <a16:colId xmlns:a16="http://schemas.microsoft.com/office/drawing/2014/main" val="1422883003"/>
                    </a:ext>
                  </a:extLst>
                </a:gridCol>
              </a:tblGrid>
              <a:tr h="338187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Uitvoeren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45" marR="63045" marT="0" marB="0" anchor="ctr"/>
                </a:tc>
                <a:extLst>
                  <a:ext uri="{0D108BD9-81ED-4DB2-BD59-A6C34878D82A}">
                    <a16:rowId xmlns:a16="http://schemas.microsoft.com/office/drawing/2014/main" val="1525227824"/>
                  </a:ext>
                </a:extLst>
              </a:tr>
              <a:tr h="4582311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Treedt zelfstandig op in situatie A</a:t>
                      </a:r>
                    </a:p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nl-NL" sz="1600" dirty="0">
                        <a:effectLst/>
                      </a:endParaRPr>
                    </a:p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Besteed hierbij aandacht aan:</a:t>
                      </a:r>
                    </a:p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1600" dirty="0">
                          <a:effectLst/>
                        </a:rPr>
                        <a:t>Proactief handelen</a:t>
                      </a:r>
                    </a:p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1600" dirty="0">
                          <a:effectLst/>
                        </a:rPr>
                        <a:t>Overwicht tonen</a:t>
                      </a:r>
                    </a:p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1600" dirty="0">
                          <a:effectLst/>
                        </a:rPr>
                        <a:t>Op positieve wijze aanspreken van leerlingen</a:t>
                      </a:r>
                    </a:p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1600" dirty="0">
                          <a:effectLst/>
                        </a:rPr>
                        <a:t>Rechtvaardig handelen</a:t>
                      </a:r>
                    </a:p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1600" dirty="0">
                          <a:effectLst/>
                        </a:rPr>
                        <a:t>Consequent normen en waarden van de school toepassen</a:t>
                      </a:r>
                    </a:p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1600" dirty="0">
                          <a:effectLst/>
                        </a:rPr>
                        <a:t>Zelfvertrouwen en rust uitstralen</a:t>
                      </a:r>
                    </a:p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1600" dirty="0">
                          <a:effectLst/>
                        </a:rPr>
                        <a:t>Functioneel omgaan met verschillen in achtergrond en cultuur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Schrijf een reflectieverslag over de situatie volgens de STRAK-methode waarin je aangeeft wat je makkelijk en moeilijk afging. Geef daarbij een toelichting.</a:t>
                      </a:r>
                    </a:p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nl-N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Bespreek je reflectieverslag met je BPV-begeleider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45" marR="63045" marT="0" marB="0" anchor="ctr"/>
                </a:tc>
                <a:extLst>
                  <a:ext uri="{0D108BD9-81ED-4DB2-BD59-A6C34878D82A}">
                    <a16:rowId xmlns:a16="http://schemas.microsoft.com/office/drawing/2014/main" val="2642823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8648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77d8d865424ee8f76a8a9a7c4974aa98d675a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781B86A0F9304B9129DFE2B80E32BD" ma:contentTypeVersion="12" ma:contentTypeDescription="Create a new document." ma:contentTypeScope="" ma:versionID="5642de78b9ee92951c6dbef3095d9ddd">
  <xsd:schema xmlns:xsd="http://www.w3.org/2001/XMLSchema" xmlns:xs="http://www.w3.org/2001/XMLSchema" xmlns:p="http://schemas.microsoft.com/office/2006/metadata/properties" xmlns:ns3="baa8c48b-5f73-4068-bac6-831706ff2add" xmlns:ns4="ae88b579-0995-42e4-96ef-e06a7a57ddf9" targetNamespace="http://schemas.microsoft.com/office/2006/metadata/properties" ma:root="true" ma:fieldsID="c47a68b63eb6d3bc4d0d8af452b6b7b4" ns3:_="" ns4:_="">
    <xsd:import namespace="baa8c48b-5f73-4068-bac6-831706ff2add"/>
    <xsd:import namespace="ae88b579-0995-42e4-96ef-e06a7a57ddf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a8c48b-5f73-4068-bac6-831706ff2a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88b579-0995-42e4-96ef-e06a7a57ddf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393C48-B6F3-4376-B94F-7E8D21BC4B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F3AB8AA-436A-4A3D-A734-9B6FE22D5D01}">
  <ds:schemaRefs>
    <ds:schemaRef ds:uri="http://purl.org/dc/elements/1.1/"/>
    <ds:schemaRef ds:uri="http://schemas.microsoft.com/office/2006/metadata/properties"/>
    <ds:schemaRef ds:uri="ae88b579-0995-42e4-96ef-e06a7a57ddf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aa8c48b-5f73-4068-bac6-831706ff2ad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90EBAA7-8FCB-4242-B101-21BD58A3E7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a8c48b-5f73-4068-bac6-831706ff2add"/>
    <ds:schemaRef ds:uri="ae88b579-0995-42e4-96ef-e06a7a57dd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718</Words>
  <Application>Microsoft Office PowerPoint</Application>
  <PresentationFormat>Diavoorstelling (4:3)</PresentationFormat>
  <Paragraphs>127</Paragraphs>
  <Slides>15</Slides>
  <Notes>15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9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5" baseType="lpstr">
      <vt:lpstr>Arial</vt:lpstr>
      <vt:lpstr>Calibri</vt:lpstr>
      <vt:lpstr>Century Gothic</vt:lpstr>
      <vt:lpstr>Courier New</vt:lpstr>
      <vt:lpstr>Symbol</vt:lpstr>
      <vt:lpstr>Times New Roman</vt:lpstr>
      <vt:lpstr>Verdana</vt:lpstr>
      <vt:lpstr>Wingdings</vt:lpstr>
      <vt:lpstr>Wingdings 3</vt:lpstr>
      <vt:lpstr>Ion</vt:lpstr>
      <vt:lpstr>PowerPoint-presentatie</vt:lpstr>
      <vt:lpstr>lesdoelen</vt:lpstr>
      <vt:lpstr>leermateriaal</vt:lpstr>
      <vt:lpstr>Toetsing en afsluiting</vt:lpstr>
      <vt:lpstr>Terugblik les 1</vt:lpstr>
      <vt:lpstr>Toezicht houden op het schoolplein</vt:lpstr>
      <vt:lpstr>BPV opdracht</vt:lpstr>
      <vt:lpstr>BPV opdracht</vt:lpstr>
      <vt:lpstr>BPV opdracht</vt:lpstr>
      <vt:lpstr>BPV opdracht</vt:lpstr>
      <vt:lpstr>Hoe zorg je voor een veilige omgeving?</vt:lpstr>
      <vt:lpstr>Goed voorbeeld…?</vt:lpstr>
      <vt:lpstr>Toezicht houden op het schoolplein  Maak 1 of meerdere opdrachten: </vt:lpstr>
      <vt:lpstr>Huiswerk</vt:lpstr>
      <vt:lpstr>afronding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Liane Sterrenburg</dc:creator>
  <cp:lastModifiedBy>Liane Sterrenburg</cp:lastModifiedBy>
  <cp:revision>7</cp:revision>
  <dcterms:created xsi:type="dcterms:W3CDTF">2019-11-24T17:12:25Z</dcterms:created>
  <dcterms:modified xsi:type="dcterms:W3CDTF">2021-09-13T09:07:44Z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0x01010051781B86A0F9304B9129DFE2B80E32BD</vt:lpwstr>
  </property>
</Properties>
</file>