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7" r:id="rId5"/>
    <p:sldId id="265" r:id="rId6"/>
    <p:sldId id="268" r:id="rId7"/>
    <p:sldId id="275" r:id="rId8"/>
    <p:sldId id="258" r:id="rId9"/>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8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23"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38BD74-03A7-4083-9656-4695B77D0FB3}" type="datetime1">
              <a:rPr lang="nl-NL" smtClean="0"/>
              <a:t>10-5-2021</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nl-NL" smtClean="0"/>
              <a:t>‹nr.›</a:t>
            </a:fld>
            <a:endParaRPr lang="nl-NL"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814101-8B39-4E53-A2E2-FEE6AEE714ED}" type="datetime1">
              <a:rPr lang="nl-NL" noProof="0" smtClean="0"/>
              <a:t>10-5-2021</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nl-NL" noProof="0" smtClean="0"/>
              <a:t>‹nr.›</a:t>
            </a:fld>
            <a:endParaRPr lang="nl-NL"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a:t>
            </a:fld>
            <a:endParaRPr lang="nl-NL" dirty="0"/>
          </a:p>
        </p:txBody>
      </p:sp>
    </p:spTree>
    <p:extLst>
      <p:ext uri="{BB962C8B-B14F-4D97-AF65-F5344CB8AC3E}">
        <p14:creationId xmlns:p14="http://schemas.microsoft.com/office/powerpoint/2010/main" val="175223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dirty="0"/>
              <a:t>OPMERKING: Selecteer een afbeelding en verwijder deze als u afbeeldingen op deze dia wilt wijzigen. Klik vervolgens op het pictogram Afbeelding invoegen in de tijdelijke aanduiding om uw eigen afbeelding in te voegen.</a:t>
            </a:r>
          </a:p>
        </p:txBody>
      </p:sp>
      <p:sp>
        <p:nvSpPr>
          <p:cNvPr id="4" name="Tijdelijke aanduiding voor dianummer 3"/>
          <p:cNvSpPr>
            <a:spLocks noGrp="1"/>
          </p:cNvSpPr>
          <p:nvPr>
            <p:ph type="sldNum" sz="quarter" idx="10"/>
          </p:nvPr>
        </p:nvSpPr>
        <p:spPr/>
        <p:txBody>
          <a:bodyPr rtlCol="0"/>
          <a:lstStyle/>
          <a:p>
            <a:pPr rtl="0"/>
            <a:fld id="{5534C2EF-8A97-4DAF-B099-E567883644D6}" type="slidenum">
              <a:rPr lang="nl-NL" smtClean="0"/>
              <a:t>2</a:t>
            </a:fld>
            <a:endParaRPr lang="nl-NL" dirty="0"/>
          </a:p>
        </p:txBody>
      </p:sp>
    </p:spTree>
    <p:extLst>
      <p:ext uri="{BB962C8B-B14F-4D97-AF65-F5344CB8AC3E}">
        <p14:creationId xmlns:p14="http://schemas.microsoft.com/office/powerpoint/2010/main"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dirty="0"/>
              <a:t>OPMERKING: Selecteer een afbeelding en verwijder deze als u afbeeldingen op deze dia wilt wijzigen. Klik vervolgens op het pictogram Afbeelding invoegen in de tijdelijke aanduiding om uw eigen afbeelding in te voegen.</a:t>
            </a:r>
          </a:p>
        </p:txBody>
      </p:sp>
      <p:sp>
        <p:nvSpPr>
          <p:cNvPr id="4" name="Tijdelijke aanduiding voor dianummer 3"/>
          <p:cNvSpPr>
            <a:spLocks noGrp="1"/>
          </p:cNvSpPr>
          <p:nvPr>
            <p:ph type="sldNum" sz="quarter" idx="10"/>
          </p:nvPr>
        </p:nvSpPr>
        <p:spPr/>
        <p:txBody>
          <a:bodyPr rtlCol="0"/>
          <a:lstStyle/>
          <a:p>
            <a:pPr rtl="0"/>
            <a:fld id="{5534C2EF-8A97-4DAF-B099-E567883644D6}" type="slidenum">
              <a:rPr lang="nl-NL" smtClean="0"/>
              <a:t>3</a:t>
            </a:fld>
            <a:endParaRPr lang="nl-NL" dirty="0"/>
          </a:p>
        </p:txBody>
      </p:sp>
    </p:spTree>
    <p:extLst>
      <p:ext uri="{BB962C8B-B14F-4D97-AF65-F5344CB8AC3E}">
        <p14:creationId xmlns:p14="http://schemas.microsoft.com/office/powerpoint/2010/main" val="55326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5</a:t>
            </a:fld>
            <a:endParaRPr lang="nl-NL" dirty="0"/>
          </a:p>
        </p:txBody>
      </p:sp>
    </p:spTree>
    <p:extLst>
      <p:ext uri="{BB962C8B-B14F-4D97-AF65-F5344CB8AC3E}">
        <p14:creationId xmlns:p14="http://schemas.microsoft.com/office/powerpoint/2010/main" val="336973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el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nl-NL" noProof="0" smtClean="0"/>
              <a:t>Klik om de stijl te bewerken</a:t>
            </a:r>
            <a:endParaRPr lang="nl-NL" noProof="0" dirty="0"/>
          </a:p>
        </p:txBody>
      </p:sp>
      <p:sp>
        <p:nvSpPr>
          <p:cNvPr id="3" name="Ondertitel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smtClean="0"/>
              <a:t>Klik om de ondertitelstijl van het model te bewerken</a:t>
            </a:r>
            <a:endParaRPr lang="nl-NL"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e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nl-NL" noProof="0" smtClean="0"/>
              <a:t>Klik om de stijl te bewerken</a:t>
            </a:r>
            <a:endParaRPr lang="nl-NL" noProof="0" dirty="0"/>
          </a:p>
        </p:txBody>
      </p:sp>
      <p:sp>
        <p:nvSpPr>
          <p:cNvPr id="7" name="Vrije v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smtClean="0"/>
              <a:t>Tekststijl van het model bewerken</a:t>
            </a:r>
          </a:p>
        </p:txBody>
      </p:sp>
      <p:sp>
        <p:nvSpPr>
          <p:cNvPr id="18" name="Vrije v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20" name="Tijdelijke aanduiding voor tekst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smtClean="0"/>
              <a:t>Tekststijl van het model bewerken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ri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nl-NL" noProof="0" smtClean="0"/>
              <a:t>Klik om de stijl te bewerken</a:t>
            </a:r>
            <a:endParaRPr lang="nl-NL" noProof="0" dirty="0"/>
          </a:p>
        </p:txBody>
      </p:sp>
      <p:sp>
        <p:nvSpPr>
          <p:cNvPr id="7" name="Vrije v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8" name="Vrije v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2" name="Vrije v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smtClean="0"/>
              <a:t>Tekststijl van het model bewerken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jf afbeeldingen">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el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nl-NL" noProof="0" smtClean="0"/>
              <a:t>Klik om de stijl te bewerken</a:t>
            </a:r>
            <a:endParaRPr lang="nl-NL" noProof="0" dirty="0"/>
          </a:p>
        </p:txBody>
      </p:sp>
      <p:sp>
        <p:nvSpPr>
          <p:cNvPr id="8" name="Vrije v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9" name="Tijdelijke aanduiding voor afbeelding 8" descr="Een lege tijdelijke aanduiding om een afbeelding toe te voegen. Klik op de tijdelijke aanduiding en selecteer de afbeelding die u wilt toevoegen"/>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0" name="Vrije v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1" name="Tijdelijke aanduiding voor afbeelding 10" descr="Een lege tijdelijke aanduiding om een afbeelding toe te voegen. Klik op de tijdelijke aanduiding en selecteer de afbeelding die u wilt toevoegen"/>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2" name="Vrije v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14" name="Vrije v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smtClean="0"/>
              <a:t>Klik op het pictogram als u een afbeelding wilt toevoegen</a:t>
            </a:r>
            <a:endParaRPr lang="nl-NL" noProof="0" dirty="0"/>
          </a:p>
        </p:txBody>
      </p:sp>
      <p:sp>
        <p:nvSpPr>
          <p:cNvPr id="20" name="Vrije v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1" name="Tijdelijke aanduiding voor afbeelding 20" descr="Een lege tijdelijke aanduiding om een afbeelding toe te voegen. Klik op de tijdelijke aanduiding en selecteer de afbeelding die u wilt toevoegen"/>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692FC5D0-A9B6-4A9A-B84B-4C35602B92DC}" type="datetime1">
              <a:rPr lang="nl-NL" noProof="0" smtClean="0"/>
              <a:t>10-5-2021</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365125"/>
            <a:ext cx="1828799" cy="4940300"/>
          </a:xfrm>
        </p:spPr>
        <p:txBody>
          <a:bodyPr vert="eaVert" rtlCol="0"/>
          <a:lstStyle/>
          <a:p>
            <a:pPr rtl="0"/>
            <a:r>
              <a:rPr lang="nl-NL" noProof="0" smtClean="0"/>
              <a:t>Klik om de stijl te bewerken</a:t>
            </a:r>
            <a:endParaRPr lang="nl-NL" noProof="0" dirty="0"/>
          </a:p>
        </p:txBody>
      </p:sp>
      <p:sp>
        <p:nvSpPr>
          <p:cNvPr id="3" name="Tijdelijke aanduiding voor verticale tekst 2"/>
          <p:cNvSpPr>
            <a:spLocks noGrp="1"/>
          </p:cNvSpPr>
          <p:nvPr>
            <p:ph type="body" orient="vert" idx="1"/>
          </p:nvPr>
        </p:nvSpPr>
        <p:spPr>
          <a:xfrm>
            <a:off x="1524000" y="365125"/>
            <a:ext cx="6858000" cy="4940300"/>
          </a:xfrm>
        </p:spPr>
        <p:txBody>
          <a:bodyPr vert="eaVert"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E4060A10-9BDB-4A39-8F8E-B3B916D051BD}" type="datetime1">
              <a:rPr lang="nl-NL" noProof="0" smtClean="0"/>
              <a:t>10-5-2021</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97D8B4BC-A3B7-45E8-B1A9-F67A59EFAC59}" type="datetime1">
              <a:rPr lang="nl-NL" noProof="0" smtClean="0"/>
              <a:t>10-5-2021</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el 1"/>
          <p:cNvSpPr>
            <a:spLocks noGrp="1"/>
          </p:cNvSpPr>
          <p:nvPr>
            <p:ph type="title"/>
          </p:nvPr>
        </p:nvSpPr>
        <p:spPr>
          <a:xfrm>
            <a:off x="3352800" y="533400"/>
            <a:ext cx="7315200" cy="1828800"/>
          </a:xfrm>
        </p:spPr>
        <p:txBody>
          <a:bodyPr rtlCol="0" anchor="b">
            <a:normAutofit/>
          </a:bodyPr>
          <a:lstStyle>
            <a:lvl1pPr>
              <a:defRPr sz="4400"/>
            </a:lvl1pPr>
          </a:lstStyle>
          <a:p>
            <a:pPr rtl="0"/>
            <a:r>
              <a:rPr lang="nl-NL" noProof="0" smtClean="0"/>
              <a:t>Klik om de stijl te bewerken</a:t>
            </a:r>
            <a:endParaRPr lang="nl-NL" noProof="0" dirty="0"/>
          </a:p>
        </p:txBody>
      </p:sp>
      <p:sp>
        <p:nvSpPr>
          <p:cNvPr id="3" name="Tijdelijke aanduiding voor tekst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smtClean="0"/>
              <a:t>Tekststijl van het model bewerken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NL" noProof="0" dirty="0"/>
          </a:p>
        </p:txBody>
      </p:sp>
      <p:sp>
        <p:nvSpPr>
          <p:cNvPr id="3" name="Tijdelijke aanduiding voor inhoud 2"/>
          <p:cNvSpPr>
            <a:spLocks noGrp="1"/>
          </p:cNvSpPr>
          <p:nvPr>
            <p:ph sz="half" idx="1"/>
          </p:nvPr>
        </p:nvSpPr>
        <p:spPr>
          <a:xfrm>
            <a:off x="1524000" y="1825625"/>
            <a:ext cx="4389120" cy="3474720"/>
          </a:xfrm>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4" name="Tijdelijke aanduiding voor inhoud 3"/>
          <p:cNvSpPr>
            <a:spLocks noGrp="1"/>
          </p:cNvSpPr>
          <p:nvPr>
            <p:ph sz="half" idx="2"/>
          </p:nvPr>
        </p:nvSpPr>
        <p:spPr>
          <a:xfrm>
            <a:off x="6278880" y="1825625"/>
            <a:ext cx="4389120" cy="3474720"/>
          </a:xfrm>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F5BFE02D-3BAB-4EB8-88B9-2E39B88ABF34}" type="datetime1">
              <a:rPr lang="nl-NL" noProof="0" smtClean="0"/>
              <a:t>10-5-2021</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NL" noProof="0" dirty="0"/>
          </a:p>
        </p:txBody>
      </p:sp>
      <p:sp>
        <p:nvSpPr>
          <p:cNvPr id="3" name="Tijdelijke aanduiding voor tekst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Tekststijl van het model bewerken</a:t>
            </a:r>
          </a:p>
        </p:txBody>
      </p:sp>
      <p:sp>
        <p:nvSpPr>
          <p:cNvPr id="4" name="Tijdelijke aanduiding voor inhoud 3"/>
          <p:cNvSpPr>
            <a:spLocks noGrp="1"/>
          </p:cNvSpPr>
          <p:nvPr>
            <p:ph sz="half" idx="2"/>
          </p:nvPr>
        </p:nvSpPr>
        <p:spPr>
          <a:xfrm>
            <a:off x="1524000" y="2624666"/>
            <a:ext cx="4389120" cy="2675467"/>
          </a:xfrm>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5" name="Tijdelijke aanduiding voor tekst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smtClean="0"/>
              <a:t>Tekststijl van het model bewerken</a:t>
            </a:r>
          </a:p>
        </p:txBody>
      </p:sp>
      <p:sp>
        <p:nvSpPr>
          <p:cNvPr id="6" name="Tijdelijke aanduiding voor inhoud 5"/>
          <p:cNvSpPr>
            <a:spLocks noGrp="1"/>
          </p:cNvSpPr>
          <p:nvPr>
            <p:ph sz="quarter" idx="4"/>
          </p:nvPr>
        </p:nvSpPr>
        <p:spPr>
          <a:xfrm>
            <a:off x="6278880" y="2624666"/>
            <a:ext cx="4389120" cy="2675467"/>
          </a:xfrm>
        </p:spPr>
        <p:txBody>
          <a:bodyPr rtlCol="0"/>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7" name="Tijdelijke aanduiding voor datum 6"/>
          <p:cNvSpPr>
            <a:spLocks noGrp="1"/>
          </p:cNvSpPr>
          <p:nvPr>
            <p:ph type="dt" sz="half" idx="10"/>
          </p:nvPr>
        </p:nvSpPr>
        <p:spPr/>
        <p:txBody>
          <a:bodyPr rtlCol="0"/>
          <a:lstStyle/>
          <a:p>
            <a:pPr rtl="0"/>
            <a:fld id="{2A5E6550-B4F4-4AB5-8CAF-087A6645B768}" type="datetime1">
              <a:rPr lang="nl-NL" noProof="0" smtClean="0"/>
              <a:t>10-5-2021</a:t>
            </a:fld>
            <a:endParaRPr lang="nl-NL" noProof="0" dirty="0"/>
          </a:p>
        </p:txBody>
      </p:sp>
      <p:sp>
        <p:nvSpPr>
          <p:cNvPr id="9" name="Tijdelijke aanduiding voor dianummer 8"/>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smtClean="0"/>
              <a:t>Klik om de stijl te bewerken</a:t>
            </a:r>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3" name="Tijdelijke aanduiding voor datum 2"/>
          <p:cNvSpPr>
            <a:spLocks noGrp="1"/>
          </p:cNvSpPr>
          <p:nvPr>
            <p:ph type="dt" sz="half" idx="10"/>
          </p:nvPr>
        </p:nvSpPr>
        <p:spPr/>
        <p:txBody>
          <a:bodyPr rtlCol="0"/>
          <a:lstStyle/>
          <a:p>
            <a:pPr rtl="0"/>
            <a:fld id="{B4A81FBC-BED1-4C19-88CE-A334CAC51FCC}" type="datetime1">
              <a:rPr lang="nl-NL" noProof="0" smtClean="0"/>
              <a:t>10-5-2021</a:t>
            </a:fld>
            <a:endParaRPr lang="nl-NL" noProof="0" dirty="0"/>
          </a:p>
        </p:txBody>
      </p:sp>
      <p:sp>
        <p:nvSpPr>
          <p:cNvPr id="5" name="Tijdelijke aanduiding voor dianummer 4"/>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2" name="Tijdelijke aanduiding voor datum 1"/>
          <p:cNvSpPr>
            <a:spLocks noGrp="1"/>
          </p:cNvSpPr>
          <p:nvPr>
            <p:ph type="dt" sz="half" idx="10"/>
          </p:nvPr>
        </p:nvSpPr>
        <p:spPr/>
        <p:txBody>
          <a:bodyPr rtlCol="0"/>
          <a:lstStyle/>
          <a:p>
            <a:pPr rtl="0"/>
            <a:fld id="{37325EDF-C77D-4ADB-9AAC-3506B89C42F0}" type="datetime1">
              <a:rPr lang="nl-NL" noProof="0" smtClean="0"/>
              <a:t>10-5-2021</a:t>
            </a:fld>
            <a:endParaRPr lang="nl-NL" noProof="0" dirty="0"/>
          </a:p>
        </p:txBody>
      </p:sp>
      <p:sp>
        <p:nvSpPr>
          <p:cNvPr id="4" name="Tijdelijke aanduiding voor dianummer 3"/>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defRPr sz="3200"/>
            </a:lvl1pPr>
          </a:lstStyle>
          <a:p>
            <a:pPr rtl="0"/>
            <a:r>
              <a:rPr lang="nl-NL" noProof="0" smtClean="0"/>
              <a:t>Klik om de stijl te bewerken</a:t>
            </a:r>
            <a:endParaRPr lang="nl-NL" noProof="0" dirty="0"/>
          </a:p>
        </p:txBody>
      </p:sp>
      <p:sp>
        <p:nvSpPr>
          <p:cNvPr id="3" name="Tijdelijke aanduiding voor inhoud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nl-NL" noProof="0" smtClean="0"/>
              <a:t>Tekststijl van het model bewerken</a:t>
            </a:r>
          </a:p>
          <a:p>
            <a:pPr lvl="1" rtl="0"/>
            <a:r>
              <a:rPr lang="nl-NL" noProof="0" smtClean="0"/>
              <a:t>Tweede niveau</a:t>
            </a:r>
          </a:p>
          <a:p>
            <a:pPr lvl="2" rtl="0"/>
            <a:r>
              <a:rPr lang="nl-NL" noProof="0" smtClean="0"/>
              <a:t>Derde niveau</a:t>
            </a:r>
          </a:p>
          <a:p>
            <a:pPr lvl="3" rtl="0"/>
            <a:r>
              <a:rPr lang="nl-NL" noProof="0" smtClean="0"/>
              <a:t>Vierde niveau</a:t>
            </a:r>
          </a:p>
          <a:p>
            <a:pPr lvl="4" rtl="0"/>
            <a:r>
              <a:rPr lang="nl-NL" noProof="0" smtClean="0"/>
              <a:t>Vijfde niveau</a:t>
            </a:r>
            <a:endParaRPr lang="nl-NL" noProof="0" dirty="0"/>
          </a:p>
        </p:txBody>
      </p:sp>
      <p:sp>
        <p:nvSpPr>
          <p:cNvPr id="4" name="Tijdelijke aanduiding voor tekst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Tekststijl van het model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1D9B60BA-C05D-4614-B1D5-78DEE3FA06F1}" type="datetime1">
              <a:rPr lang="nl-NL" noProof="0" smtClean="0"/>
              <a:t>10-5-2021</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Vrije v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 name="Titel 1"/>
          <p:cNvSpPr>
            <a:spLocks noGrp="1"/>
          </p:cNvSpPr>
          <p:nvPr>
            <p:ph type="title"/>
          </p:nvPr>
        </p:nvSpPr>
        <p:spPr/>
        <p:txBody>
          <a:bodyPr rtlCol="0" anchor="b"/>
          <a:lstStyle>
            <a:lvl1pPr>
              <a:defRPr sz="3200"/>
            </a:lvl1pPr>
          </a:lstStyle>
          <a:p>
            <a:pPr rtl="0"/>
            <a:r>
              <a:rPr lang="nl-NL" noProof="0" smtClean="0"/>
              <a:t>Klik om de stijl te bewerken</a:t>
            </a:r>
            <a:endParaRPr lang="nl-NL" noProof="0" dirty="0"/>
          </a:p>
        </p:txBody>
      </p:sp>
      <p:sp>
        <p:nvSpPr>
          <p:cNvPr id="12" name="Tijdelijke aanduiding voor afbeelding 11" descr="Een lege tijdelijke aanduiding om een afbeelding toe te voegen. Klik op de tijdelijke aanduiding en selecteer de afbeelding die u wilt toevoegen"/>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smtClean="0"/>
              <a:t>Klik op het pictogram als u een afbeelding wilt toevoegen</a:t>
            </a:r>
            <a:endParaRPr lang="nl-NL" noProof="0" dirty="0"/>
          </a:p>
        </p:txBody>
      </p:sp>
      <p:sp>
        <p:nvSpPr>
          <p:cNvPr id="4" name="Tijdelijke aanduiding voor tekst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smtClean="0"/>
              <a:t>Tekststijl van het model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013F05B5-B324-4AF2-B010-1DAE32D4D6C8}" type="datetime1">
              <a:rPr lang="nl-NL" noProof="0" smtClean="0"/>
              <a:t>10-5-2021</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jdelijke aanduiding voor titel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nl-NL" noProof="0" dirty="0"/>
              <a:t>Een voettekst toevoegen</a:t>
            </a:r>
          </a:p>
        </p:txBody>
      </p:sp>
      <p:sp>
        <p:nvSpPr>
          <p:cNvPr id="4" name="Tijdelijke aanduiding voor datum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B643632B-0514-4618-8243-558B1A6931C2}" type="datetime1">
              <a:rPr lang="nl-NL" noProof="0" smtClean="0"/>
              <a:t>10-5-2021</a:t>
            </a:fld>
            <a:endParaRPr lang="nl-NL" noProof="0" dirty="0"/>
          </a:p>
        </p:txBody>
      </p:sp>
      <p:sp>
        <p:nvSpPr>
          <p:cNvPr id="6" name="Tijdelijke aanduiding voor dianumm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nl-NL" noProof="0" smtClean="0"/>
              <a:pPr rtl="0"/>
              <a:t>‹nr.›</a:t>
            </a:fld>
            <a:endParaRPr lang="nl-NL"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smtClean="0"/>
              <a:t>INTERACTIEVAARDIGHEDEN</a:t>
            </a:r>
            <a:endParaRPr lang="nl-NL" dirty="0"/>
          </a:p>
        </p:txBody>
      </p:sp>
      <p:sp>
        <p:nvSpPr>
          <p:cNvPr id="3" name="Ondertitel 2"/>
          <p:cNvSpPr>
            <a:spLocks noGrp="1"/>
          </p:cNvSpPr>
          <p:nvPr>
            <p:ph type="subTitle" idx="1"/>
          </p:nvPr>
        </p:nvSpPr>
        <p:spPr/>
        <p:txBody>
          <a:bodyPr rtlCol="0"/>
          <a:lstStyle/>
          <a:p>
            <a:r>
              <a:rPr lang="nl-NL" dirty="0" smtClean="0"/>
              <a:t>Lesweek 5</a:t>
            </a:r>
            <a:endParaRPr lang="nl-NL"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smtClean="0"/>
              <a:t>Wat te doen vandaag?</a:t>
            </a:r>
            <a:endParaRPr lang="nl-NL" dirty="0"/>
          </a:p>
        </p:txBody>
      </p:sp>
      <p:pic>
        <p:nvPicPr>
          <p:cNvPr id="8" name="Tijdelijke aanduiding voor afbeelding 7" descr="Vrouw en meisje bezig met tuinieren"/>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p:pic>
      <p:sp>
        <p:nvSpPr>
          <p:cNvPr id="3" name="Tijdelijke aanduiding voor tekst 2"/>
          <p:cNvSpPr>
            <a:spLocks noGrp="1"/>
          </p:cNvSpPr>
          <p:nvPr>
            <p:ph type="body" sz="half" idx="2"/>
          </p:nvPr>
        </p:nvSpPr>
        <p:spPr/>
        <p:txBody>
          <a:bodyPr rtlCol="0"/>
          <a:lstStyle/>
          <a:p>
            <a:pPr marL="285750" indent="-285750" rtl="0">
              <a:buFont typeface="Wingdings" panose="05000000000000000000" pitchFamily="2" charset="2"/>
              <a:buChar char="Ø"/>
            </a:pPr>
            <a:r>
              <a:rPr lang="nl-NL" dirty="0" smtClean="0"/>
              <a:t>Opdracht van vorige week nabespreken; </a:t>
            </a:r>
            <a:r>
              <a:rPr lang="nl-NL" b="1" dirty="0" smtClean="0"/>
              <a:t>ontwikkelingsstimulering en begeleiden van interacties</a:t>
            </a:r>
          </a:p>
          <a:p>
            <a:pPr marL="285750" indent="-285750" rtl="0">
              <a:buFont typeface="Wingdings" panose="05000000000000000000" pitchFamily="2" charset="2"/>
              <a:buChar char="Ø"/>
            </a:pPr>
            <a:r>
              <a:rPr lang="nl-NL" dirty="0" smtClean="0"/>
              <a:t>Opdracht: spelactiviteiten</a:t>
            </a:r>
            <a:endParaRPr lang="nl-NL" dirty="0"/>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Een meisje dat bosbessen eet"/>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09" b="109"/>
          <a:stretch>
            <a:fillRect/>
          </a:stretch>
        </p:blipFill>
        <p:spPr/>
      </p:pic>
      <p:pic>
        <p:nvPicPr>
          <p:cNvPr id="7" name="Tijdelijke aanduiding voor afbeelding 6" descr="Een meisje en een jongen in regenjas"/>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t="209" b="209"/>
          <a:stretch/>
        </p:blipFill>
        <p:spPr/>
      </p:pic>
      <p:pic>
        <p:nvPicPr>
          <p:cNvPr id="8" name="Tijdelijke aanduiding voor afbeelding 7" descr="Stukken watermeloen"/>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43" r="143"/>
          <a:stretch>
            <a:fillRect/>
          </a:stretch>
        </p:blipFill>
        <p:spPr/>
      </p:pic>
      <p:pic>
        <p:nvPicPr>
          <p:cNvPr id="9" name="Tijdelijke aanduiding voor afbeelding 8" descr="Een jong meisje in een blauwe regenjas"/>
          <p:cNvPicPr>
            <a:picLocks noGrp="1" noChangeAspect="1"/>
          </p:cNvPicPr>
          <p:nvPr>
            <p:ph type="pic" sz="quarter" idx="17"/>
          </p:nvPr>
        </p:nvPicPr>
        <p:blipFill rotWithShape="1">
          <a:blip r:embed="rId6" cstate="print">
            <a:extLst>
              <a:ext uri="{28A0092B-C50C-407E-A947-70E740481C1C}">
                <a14:useLocalDpi xmlns:a14="http://schemas.microsoft.com/office/drawing/2010/main" val="0"/>
              </a:ext>
            </a:extLst>
          </a:blip>
          <a:srcRect l="37" r="37"/>
          <a:stretch/>
        </p:blipFill>
        <p:spPr/>
      </p:pic>
      <p:pic>
        <p:nvPicPr>
          <p:cNvPr id="11" name="Tijdelijke aanduiding voor afbeelding 10" descr="Een jongen in een geknoopte hangmat"/>
          <p:cNvPicPr>
            <a:picLocks noGrp="1" noChangeAspect="1"/>
          </p:cNvPicPr>
          <p:nvPr>
            <p:ph type="pic" sz="quarter" idx="18"/>
          </p:nvPr>
        </p:nvPicPr>
        <p:blipFill rotWithShape="1">
          <a:blip r:embed="rId7" cstate="print">
            <a:extLst>
              <a:ext uri="{28A0092B-C50C-407E-A947-70E740481C1C}">
                <a14:useLocalDpi xmlns:a14="http://schemas.microsoft.com/office/drawing/2010/main" val="0"/>
              </a:ext>
            </a:extLst>
          </a:blip>
          <a:srcRect l="3" r="3"/>
          <a:stretch/>
        </p:blipFill>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1631504" y="476672"/>
            <a:ext cx="9289032" cy="5078313"/>
          </a:xfrm>
          <a:prstGeom prst="rect">
            <a:avLst/>
          </a:prstGeom>
          <a:noFill/>
        </p:spPr>
        <p:txBody>
          <a:bodyPr wrap="square" rtlCol="0">
            <a:spAutoFit/>
          </a:bodyPr>
          <a:lstStyle/>
          <a:p>
            <a:r>
              <a:rPr lang="nl-NL" b="1" dirty="0"/>
              <a:t>Opdracht spelactiviteiten</a:t>
            </a:r>
            <a:r>
              <a:rPr lang="nl-NL" dirty="0"/>
              <a:t/>
            </a:r>
            <a:br>
              <a:rPr lang="nl-NL" dirty="0"/>
            </a:br>
            <a:r>
              <a:rPr lang="nl-NL" b="1" dirty="0"/>
              <a:t> </a:t>
            </a:r>
            <a:r>
              <a:rPr lang="nl-NL" dirty="0"/>
              <a:t/>
            </a:r>
            <a:br>
              <a:rPr lang="nl-NL" dirty="0"/>
            </a:br>
            <a:r>
              <a:rPr lang="nl-NL" dirty="0"/>
              <a:t>Wij hebben inmiddels de zes interactievaardigheden behandeld en besproken in de online lessen. De volgende stap is om door middel van een spelactiviteiten te bedenken gericht op jullie doelgroep op de BPV. Deze spelactiviteiten dient gekoppeld te worden aan de zes interactievaardigheden. </a:t>
            </a:r>
            <a:br>
              <a:rPr lang="nl-NL" dirty="0"/>
            </a:br>
            <a:r>
              <a:rPr lang="nl-NL" b="1" dirty="0"/>
              <a:t/>
            </a:r>
            <a:br>
              <a:rPr lang="nl-NL" b="1" dirty="0"/>
            </a:br>
            <a:r>
              <a:rPr lang="nl-NL" b="1" dirty="0"/>
              <a:t>Doel: het doel is de geleerde interactievaardigheden te koppelen naar praktijk in combinatie met activiteiten bedenken.</a:t>
            </a:r>
            <a:br>
              <a:rPr lang="nl-NL" b="1" dirty="0"/>
            </a:br>
            <a:r>
              <a:rPr lang="nl-NL" dirty="0"/>
              <a:t> </a:t>
            </a:r>
            <a:br>
              <a:rPr lang="nl-NL" dirty="0"/>
            </a:br>
            <a:r>
              <a:rPr lang="nl-NL" dirty="0"/>
              <a:t>Opdracht:</a:t>
            </a:r>
            <a:br>
              <a:rPr lang="nl-NL" dirty="0"/>
            </a:br>
            <a:r>
              <a:rPr lang="nl-NL" dirty="0"/>
              <a:t>- groepjes van 3 creëren die op dezelfde groep stage lopen</a:t>
            </a:r>
            <a:br>
              <a:rPr lang="nl-NL" dirty="0"/>
            </a:br>
            <a:r>
              <a:rPr lang="nl-NL" dirty="0"/>
              <a:t>- één ieder groep gaat zicht richten op </a:t>
            </a:r>
            <a:r>
              <a:rPr lang="nl-NL" b="1" dirty="0"/>
              <a:t>één van de zes interactievaardigheid</a:t>
            </a:r>
            <a:r>
              <a:rPr lang="nl-NL" dirty="0"/>
              <a:t> en bedenk hierbij </a:t>
            </a:r>
            <a:r>
              <a:rPr lang="nl-NL" b="1" dirty="0"/>
              <a:t>drie verschillende en creatieve spelactiviteiten</a:t>
            </a:r>
            <a:r>
              <a:rPr lang="nl-NL" dirty="0"/>
              <a:t> (probeer uit jullie comfortzone te komen)</a:t>
            </a:r>
            <a:br>
              <a:rPr lang="nl-NL" dirty="0"/>
            </a:br>
            <a:r>
              <a:rPr lang="nl-NL" dirty="0"/>
              <a:t>- maak vervolgens een koppeling met theorie van de interactievaardigheid</a:t>
            </a:r>
            <a:br>
              <a:rPr lang="nl-NL" dirty="0"/>
            </a:br>
            <a:r>
              <a:rPr lang="nl-NL" dirty="0"/>
              <a:t>- tot slot de spelactiviteiten met behorende theorie zal in de volgende les gepresenteerd worden</a:t>
            </a:r>
          </a:p>
        </p:txBody>
      </p:sp>
    </p:spTree>
    <p:extLst>
      <p:ext uri="{BB962C8B-B14F-4D97-AF65-F5344CB8AC3E}">
        <p14:creationId xmlns:p14="http://schemas.microsoft.com/office/powerpoint/2010/main" val="35152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normAutofit/>
          </a:bodyPr>
          <a:lstStyle/>
          <a:p>
            <a:r>
              <a:rPr lang="nl-NL" dirty="0"/>
              <a:t/>
            </a:r>
            <a:br>
              <a:rPr lang="nl-NL" dirty="0"/>
            </a:br>
            <a:endParaRPr lang="nl-NL" dirty="0"/>
          </a:p>
        </p:txBody>
      </p:sp>
      <p:sp>
        <p:nvSpPr>
          <p:cNvPr id="4" name="Ondertitel 3"/>
          <p:cNvSpPr>
            <a:spLocks noGrp="1"/>
          </p:cNvSpPr>
          <p:nvPr>
            <p:ph type="subTitle" idx="1"/>
          </p:nvPr>
        </p:nvSpPr>
        <p:spPr/>
        <p:txBody>
          <a:bodyPr>
            <a:normAutofit/>
          </a:bodyPr>
          <a:lstStyle/>
          <a:p>
            <a:pPr algn="ctr"/>
            <a:r>
              <a:rPr lang="nl-NL" sz="4000" dirty="0" smtClean="0">
                <a:solidFill>
                  <a:schemeClr val="accent6">
                    <a:lumMod val="75000"/>
                  </a:schemeClr>
                </a:solidFill>
              </a:rPr>
              <a:t>EINDE</a:t>
            </a:r>
            <a:endParaRPr lang="nl-NL" sz="4000" dirty="0">
              <a:solidFill>
                <a:schemeClr val="accent6">
                  <a:lumMod val="75000"/>
                </a:schemeClr>
              </a:solidFill>
            </a:endParaRP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riendjes, formaat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23_TF03896101 - Copy" id="{C0EF2753-B4B9-4979-AA89-C9983F3B49D6}" vid="{7E42FDA8-E506-40F8-9A1E-06A022A5D3F9}"/>
    </a:ext>
  </a:extLst>
</a:theme>
</file>

<file path=ppt/theme/theme2.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81B86A0F9304B9129DFE2B80E32BD" ma:contentTypeVersion="10" ma:contentTypeDescription="Create a new document." ma:contentTypeScope="" ma:versionID="7286296d3029b5a91962f60039261cbd">
  <xsd:schema xmlns:xsd="http://www.w3.org/2001/XMLSchema" xmlns:xs="http://www.w3.org/2001/XMLSchema" xmlns:p="http://schemas.microsoft.com/office/2006/metadata/properties" xmlns:ns3="baa8c48b-5f73-4068-bac6-831706ff2add" xmlns:ns4="ae88b579-0995-42e4-96ef-e06a7a57ddf9" targetNamespace="http://schemas.microsoft.com/office/2006/metadata/properties" ma:root="true" ma:fieldsID="b4a926850b8724014549936c06161b3a" ns3:_="" ns4:_="">
    <xsd:import namespace="baa8c48b-5f73-4068-bac6-831706ff2add"/>
    <xsd:import namespace="ae88b579-0995-42e4-96ef-e06a7a57ddf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8c48b-5f73-4068-bac6-831706ff2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88b579-0995-42e4-96ef-e06a7a57ddf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F8F122-42C6-4C25-93B2-17A53E137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a8c48b-5f73-4068-bac6-831706ff2add"/>
    <ds:schemaRef ds:uri="ae88b579-0995-42e4-96ef-e06a7a57dd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ae88b579-0995-42e4-96ef-e06a7a57ddf9"/>
    <ds:schemaRef ds:uri="baa8c48b-5f73-4068-bac6-831706ff2add"/>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Onderwijspresentatie, ontwerp met kinderen op het schoolplein, album (breedbeeld)</Template>
  <TotalTime>2560</TotalTime>
  <Words>244</Words>
  <Application>Microsoft Office PowerPoint</Application>
  <PresentationFormat>Breedbeeld</PresentationFormat>
  <Paragraphs>14</Paragraphs>
  <Slides>5</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Times New Roman</vt:lpstr>
      <vt:lpstr>Wingdings</vt:lpstr>
      <vt:lpstr>Vriendjes, formaat 16 x 9</vt:lpstr>
      <vt:lpstr>INTERACTIEVAARDIGHEDEN</vt:lpstr>
      <vt:lpstr>Wat te doen vandaag?</vt:lpstr>
      <vt:lpstr>PowerPoint-presentatie</vt:lpstr>
      <vt:lpstr>PowerPoint-presentatie</vt:lpstr>
      <vt:lpstr> </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INTERACTIEVAARDIGHEDEN</dc:title>
  <dc:creator>Btisame el Ajjouri</dc:creator>
  <cp:keywords/>
  <cp:lastModifiedBy>Btisame el Ajjouri</cp:lastModifiedBy>
  <cp:revision>6</cp:revision>
  <dcterms:created xsi:type="dcterms:W3CDTF">2021-03-16T08:38:02Z</dcterms:created>
  <dcterms:modified xsi:type="dcterms:W3CDTF">2021-05-10T10:51:18Z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0x01010051781B86A0F9304B9129DFE2B80E32BD</vt:lpwstr>
  </property>
</Properties>
</file>