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257" r:id="rId5"/>
    <p:sldId id="265" r:id="rId6"/>
    <p:sldId id="276" r:id="rId7"/>
    <p:sldId id="277" r:id="rId8"/>
    <p:sldId id="278" r:id="rId9"/>
    <p:sldId id="279" r:id="rId10"/>
    <p:sldId id="280" r:id="rId11"/>
    <p:sldId id="281" r:id="rId12"/>
    <p:sldId id="275" r:id="rId13"/>
    <p:sldId id="267" r:id="rId14"/>
    <p:sldId id="268" r:id="rId15"/>
    <p:sldId id="258" r:id="rId16"/>
    <p:sldId id="284" r:id="rId17"/>
    <p:sldId id="283" r:id="rId18"/>
    <p:sldId id="282" r:id="rId19"/>
    <p:sldId id="285" r:id="rId20"/>
  </p:sldIdLst>
  <p:sldSz cx="12192000" cy="6858000"/>
  <p:notesSz cx="6858000" cy="9144000"/>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p:cViewPr varScale="1">
        <p:scale>
          <a:sx n="69" d="100"/>
          <a:sy n="69" d="100"/>
        </p:scale>
        <p:origin x="780" y="66"/>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0" d="100"/>
          <a:sy n="90" d="100"/>
        </p:scale>
        <p:origin x="281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dirty="0"/>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C838BD74-03A7-4083-9656-4695B77D0FB3}" type="datetime1">
              <a:rPr lang="nl-NL" smtClean="0"/>
              <a:t>10-5-2021</a:t>
            </a:fld>
            <a:endParaRPr lang="nl-NL" dirty="0"/>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dirty="0"/>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0AD62A-9EE1-43E3-A7E5-D268F71DF3EB}" type="slidenum">
              <a:rPr lang="nl-NL" smtClean="0"/>
              <a:t>‹nr.›</a:t>
            </a:fld>
            <a:endParaRPr lang="nl-NL" dirty="0"/>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noProof="0"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87814101-8B39-4E53-A2E2-FEE6AEE714ED}" type="datetime1">
              <a:rPr lang="nl-NL" noProof="0" smtClean="0"/>
              <a:t>10-5-2021</a:t>
            </a:fld>
            <a:endParaRPr lang="nl-NL" noProof="0"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nl-NL" noProof="0"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nl-NL" noProof="0" dirty="0"/>
              <a:t>Klik om de tekststijlen van het model te bewerken</a:t>
            </a:r>
          </a:p>
          <a:p>
            <a:pPr lvl="1" rtl="0"/>
            <a:r>
              <a:rPr lang="nl-NL" noProof="0" dirty="0"/>
              <a:t>Tweede niveau</a:t>
            </a:r>
          </a:p>
          <a:p>
            <a:pPr lvl="2" rtl="0"/>
            <a:r>
              <a:rPr lang="nl-NL" noProof="0" dirty="0"/>
              <a:t>Derde niveau</a:t>
            </a:r>
          </a:p>
          <a:p>
            <a:pPr lvl="3" rtl="0"/>
            <a:r>
              <a:rPr lang="nl-NL" noProof="0" dirty="0"/>
              <a:t>Vierde niveau</a:t>
            </a:r>
          </a:p>
          <a:p>
            <a:pPr lvl="4" rtl="0"/>
            <a:r>
              <a:rPr lang="nl-NL" noProof="0" dirty="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noProof="0"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534C2EF-8A97-4DAF-B099-E567883644D6}" type="slidenum">
              <a:rPr lang="nl-NL" noProof="0" smtClean="0"/>
              <a:t>‹nr.›</a:t>
            </a:fld>
            <a:endParaRPr lang="nl-NL" noProof="0" dirty="0"/>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5534C2EF-8A97-4DAF-B099-E567883644D6}" type="slidenum">
              <a:rPr lang="nl-NL" smtClean="0"/>
              <a:t>1</a:t>
            </a:fld>
            <a:endParaRPr lang="nl-NL" dirty="0"/>
          </a:p>
        </p:txBody>
      </p:sp>
    </p:spTree>
    <p:extLst>
      <p:ext uri="{BB962C8B-B14F-4D97-AF65-F5344CB8AC3E}">
        <p14:creationId xmlns:p14="http://schemas.microsoft.com/office/powerpoint/2010/main" val="1752230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r>
              <a:rPr lang="nl-NL" dirty="0"/>
              <a:t>OPMERKING: Selecteer een afbeelding en verwijder deze als u afbeeldingen op deze dia wilt wijzigen. Klik vervolgens op het pictogram Afbeelding invoegen in de tijdelijke aanduiding om uw eigen afbeelding in te voegen.</a:t>
            </a:r>
          </a:p>
        </p:txBody>
      </p:sp>
      <p:sp>
        <p:nvSpPr>
          <p:cNvPr id="4" name="Tijdelijke aanduiding voor dianummer 3"/>
          <p:cNvSpPr>
            <a:spLocks noGrp="1"/>
          </p:cNvSpPr>
          <p:nvPr>
            <p:ph type="sldNum" sz="quarter" idx="10"/>
          </p:nvPr>
        </p:nvSpPr>
        <p:spPr/>
        <p:txBody>
          <a:bodyPr rtlCol="0"/>
          <a:lstStyle/>
          <a:p>
            <a:pPr rtl="0"/>
            <a:fld id="{5534C2EF-8A97-4DAF-B099-E567883644D6}" type="slidenum">
              <a:rPr lang="nl-NL" smtClean="0"/>
              <a:t>2</a:t>
            </a:fld>
            <a:endParaRPr lang="nl-NL" dirty="0"/>
          </a:p>
        </p:txBody>
      </p:sp>
    </p:spTree>
    <p:extLst>
      <p:ext uri="{BB962C8B-B14F-4D97-AF65-F5344CB8AC3E}">
        <p14:creationId xmlns:p14="http://schemas.microsoft.com/office/powerpoint/2010/main" val="3886014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Morele</a:t>
            </a:r>
            <a:r>
              <a:rPr lang="nl-NL" baseline="0" dirty="0" smtClean="0"/>
              <a:t> ontwikkeling gaat over het besef van goed en fout, de vorming van een eigen geweten en zelfregulatie van emoties. Het geweten is je innerlijke stem die zegt wat wel en niet mag. Een kind weet uit zichzelf niet wat wel </a:t>
            </a:r>
            <a:r>
              <a:rPr lang="nl-NL" baseline="0" dirty="0" err="1" smtClean="0"/>
              <a:t>eniet</a:t>
            </a:r>
            <a:r>
              <a:rPr lang="nl-NL" baseline="0" dirty="0" smtClean="0"/>
              <a:t> mag, dit moet aangeleerd worden door de mensen in de omgeving.  Kinderen rond de leeftijd van 10 jaar, gaan meer beseffen.</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pPr rtl="0"/>
            <a:fld id="{5534C2EF-8A97-4DAF-B099-E567883644D6}" type="slidenum">
              <a:rPr lang="nl-NL" noProof="0" smtClean="0"/>
              <a:t>6</a:t>
            </a:fld>
            <a:endParaRPr lang="nl-NL" noProof="0" dirty="0"/>
          </a:p>
        </p:txBody>
      </p:sp>
    </p:spTree>
    <p:extLst>
      <p:ext uri="{BB962C8B-B14F-4D97-AF65-F5344CB8AC3E}">
        <p14:creationId xmlns:p14="http://schemas.microsoft.com/office/powerpoint/2010/main" val="1513327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dirty="0"/>
          </a:p>
        </p:txBody>
      </p:sp>
      <p:sp>
        <p:nvSpPr>
          <p:cNvPr id="4" name="Tijdelijke aanduiding voor dianummer 3"/>
          <p:cNvSpPr>
            <a:spLocks noGrp="1"/>
          </p:cNvSpPr>
          <p:nvPr>
            <p:ph type="sldNum" sz="quarter" idx="10"/>
          </p:nvPr>
        </p:nvSpPr>
        <p:spPr/>
        <p:txBody>
          <a:bodyPr rtlCol="0"/>
          <a:lstStyle/>
          <a:p>
            <a:pPr rtl="0"/>
            <a:fld id="{5534C2EF-8A97-4DAF-B099-E567883644D6}" type="slidenum">
              <a:rPr lang="nl-NL" smtClean="0"/>
              <a:t>10</a:t>
            </a:fld>
            <a:endParaRPr lang="nl-NL" dirty="0"/>
          </a:p>
        </p:txBody>
      </p:sp>
    </p:spTree>
    <p:extLst>
      <p:ext uri="{BB962C8B-B14F-4D97-AF65-F5344CB8AC3E}">
        <p14:creationId xmlns:p14="http://schemas.microsoft.com/office/powerpoint/2010/main" val="2235521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dirty="0"/>
          </a:p>
        </p:txBody>
      </p:sp>
      <p:sp>
        <p:nvSpPr>
          <p:cNvPr id="4" name="Tijdelijke aanduiding voor dianummer 3"/>
          <p:cNvSpPr>
            <a:spLocks noGrp="1"/>
          </p:cNvSpPr>
          <p:nvPr>
            <p:ph type="sldNum" sz="quarter" idx="10"/>
          </p:nvPr>
        </p:nvSpPr>
        <p:spPr/>
        <p:txBody>
          <a:bodyPr rtlCol="0"/>
          <a:lstStyle/>
          <a:p>
            <a:pPr rtl="0"/>
            <a:fld id="{5534C2EF-8A97-4DAF-B099-E567883644D6}" type="slidenum">
              <a:rPr lang="nl-NL" smtClean="0"/>
              <a:t>11</a:t>
            </a:fld>
            <a:endParaRPr lang="nl-NL" dirty="0"/>
          </a:p>
        </p:txBody>
      </p:sp>
    </p:spTree>
    <p:extLst>
      <p:ext uri="{BB962C8B-B14F-4D97-AF65-F5344CB8AC3E}">
        <p14:creationId xmlns:p14="http://schemas.microsoft.com/office/powerpoint/2010/main" val="553265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5534C2EF-8A97-4DAF-B099-E567883644D6}" type="slidenum">
              <a:rPr lang="nl-NL" smtClean="0"/>
              <a:t>12</a:t>
            </a:fld>
            <a:endParaRPr lang="nl-NL" dirty="0"/>
          </a:p>
        </p:txBody>
      </p:sp>
    </p:spTree>
    <p:extLst>
      <p:ext uri="{BB962C8B-B14F-4D97-AF65-F5344CB8AC3E}">
        <p14:creationId xmlns:p14="http://schemas.microsoft.com/office/powerpoint/2010/main" val="3369730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Zone van naaste ontwikkeling; het is het niveau van de ontwikkeling dat net een stapje</a:t>
            </a:r>
            <a:r>
              <a:rPr lang="nl-NL" baseline="0" dirty="0" smtClean="0"/>
              <a:t> hoger ligt dan waar het kind op dat moment zelf mee bezig is.</a:t>
            </a:r>
            <a:br>
              <a:rPr lang="nl-NL" baseline="0" dirty="0" smtClean="0"/>
            </a:br>
            <a:r>
              <a:rPr lang="nl-NL" baseline="0" dirty="0" smtClean="0"/>
              <a:t>Talent: het vermogen van een kind om tot een hoge ontwikkeling te komen op een specifieke gebied, muziek, bewegen</a:t>
            </a:r>
            <a:endParaRPr lang="nl-NL" dirty="0"/>
          </a:p>
        </p:txBody>
      </p:sp>
      <p:sp>
        <p:nvSpPr>
          <p:cNvPr id="4" name="Tijdelijke aanduiding voor dianummer 3"/>
          <p:cNvSpPr>
            <a:spLocks noGrp="1"/>
          </p:cNvSpPr>
          <p:nvPr>
            <p:ph type="sldNum" sz="quarter" idx="10"/>
          </p:nvPr>
        </p:nvSpPr>
        <p:spPr/>
        <p:txBody>
          <a:bodyPr/>
          <a:lstStyle/>
          <a:p>
            <a:pPr rtl="0"/>
            <a:fld id="{5534C2EF-8A97-4DAF-B099-E567883644D6}" type="slidenum">
              <a:rPr lang="nl-NL" noProof="0" smtClean="0"/>
              <a:t>14</a:t>
            </a:fld>
            <a:endParaRPr lang="nl-NL" noProof="0" dirty="0"/>
          </a:p>
        </p:txBody>
      </p:sp>
    </p:spTree>
    <p:extLst>
      <p:ext uri="{BB962C8B-B14F-4D97-AF65-F5344CB8AC3E}">
        <p14:creationId xmlns:p14="http://schemas.microsoft.com/office/powerpoint/2010/main" val="36513702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7" name="Afbeelding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el 1"/>
          <p:cNvSpPr>
            <a:spLocks noGrp="1"/>
          </p:cNvSpPr>
          <p:nvPr>
            <p:ph type="ctrTitle"/>
          </p:nvPr>
        </p:nvSpPr>
        <p:spPr>
          <a:xfrm>
            <a:off x="838200" y="533400"/>
            <a:ext cx="8458200" cy="1828800"/>
          </a:xfrm>
        </p:spPr>
        <p:txBody>
          <a:bodyPr rtlCol="0" anchor="b">
            <a:normAutofit/>
          </a:bodyPr>
          <a:lstStyle>
            <a:lvl1pPr algn="l">
              <a:defRPr sz="4400"/>
            </a:lvl1pPr>
          </a:lstStyle>
          <a:p>
            <a:pPr rtl="0"/>
            <a:r>
              <a:rPr lang="nl-NL" noProof="0" smtClean="0"/>
              <a:t>Klik om de stijl te bewerken</a:t>
            </a:r>
            <a:endParaRPr lang="nl-NL" noProof="0" dirty="0"/>
          </a:p>
        </p:txBody>
      </p:sp>
      <p:sp>
        <p:nvSpPr>
          <p:cNvPr id="3" name="Ondertitel 2"/>
          <p:cNvSpPr>
            <a:spLocks noGrp="1"/>
          </p:cNvSpPr>
          <p:nvPr>
            <p:ph type="subTitle" idx="1"/>
          </p:nvPr>
        </p:nvSpPr>
        <p:spPr>
          <a:xfrm>
            <a:off x="838200" y="2438400"/>
            <a:ext cx="7086600" cy="914400"/>
          </a:xfrm>
        </p:spPr>
        <p:txBody>
          <a:bodyPr rtlCol="0">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smtClean="0"/>
              <a:t>Klik om de ondertitelstijl van het model te bewerken</a:t>
            </a:r>
            <a:endParaRPr lang="nl-NL" noProof="0"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ee afbeeldingen met bijschrift">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el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rtl="0"/>
            <a:r>
              <a:rPr lang="nl-NL" noProof="0" smtClean="0"/>
              <a:t>Klik om de stijl te bewerken</a:t>
            </a:r>
            <a:endParaRPr lang="nl-NL" noProof="0" dirty="0"/>
          </a:p>
        </p:txBody>
      </p:sp>
      <p:sp>
        <p:nvSpPr>
          <p:cNvPr id="7" name="Vrije v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5" name="Tijdelijke aanduiding voor afbeelding 14" descr="Een lege tijdelijke aanduiding om een afbeelding toe te voegen. Klik op de tijdelijke aanduiding en selecteer de afbeelding die u wilt toevoegen"/>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nl-NL" noProof="0" smtClean="0"/>
              <a:t>Klik op het pictogram als u een afbeelding wilt toevoegen</a:t>
            </a:r>
            <a:endParaRPr lang="nl-NL" noProof="0" dirty="0"/>
          </a:p>
        </p:txBody>
      </p:sp>
      <p:sp>
        <p:nvSpPr>
          <p:cNvPr id="17" name="Tijdelijke aanduiding voor tekst 16"/>
          <p:cNvSpPr>
            <a:spLocks noGrp="1"/>
          </p:cNvSpPr>
          <p:nvPr>
            <p:ph type="body" sz="quarter" idx="14"/>
          </p:nvPr>
        </p:nvSpPr>
        <p:spPr>
          <a:xfrm>
            <a:off x="1028581" y="5181600"/>
            <a:ext cx="3566160" cy="493776"/>
          </a:xfrm>
        </p:spPr>
        <p:txBody>
          <a:bodyPr rtlCol="0">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nl-NL" noProof="0" smtClean="0"/>
              <a:t>Tekststijl van het model bewerken</a:t>
            </a:r>
          </a:p>
        </p:txBody>
      </p:sp>
      <p:sp>
        <p:nvSpPr>
          <p:cNvPr id="18" name="Vrije v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9" name="Tijdelijke aanduiding voor afbeelding 18" descr="Een lege tijdelijke aanduiding om een afbeelding toe te voegen. Klik op de tijdelijke aanduiding en selecteer de afbeelding die u wilt toevoegen"/>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nl-NL" noProof="0" smtClean="0"/>
              <a:t>Klik op het pictogram als u een afbeelding wilt toevoegen</a:t>
            </a:r>
            <a:endParaRPr lang="nl-NL" noProof="0" dirty="0"/>
          </a:p>
        </p:txBody>
      </p:sp>
      <p:sp>
        <p:nvSpPr>
          <p:cNvPr id="20" name="Tijdelijke aanduiding voor tekst 16"/>
          <p:cNvSpPr>
            <a:spLocks noGrp="1"/>
          </p:cNvSpPr>
          <p:nvPr>
            <p:ph type="body" sz="quarter" idx="16"/>
          </p:nvPr>
        </p:nvSpPr>
        <p:spPr>
          <a:xfrm>
            <a:off x="5566714" y="5181600"/>
            <a:ext cx="3566160" cy="493776"/>
          </a:xfrm>
        </p:spPr>
        <p:txBody>
          <a:bodyPr rtlCol="0">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nl-NL" noProof="0" smtClean="0"/>
              <a:t>Tekststijl van het model bewerken</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Drie afbeeldingen met bijschrift">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el 1"/>
          <p:cNvSpPr>
            <a:spLocks noGrp="1"/>
          </p:cNvSpPr>
          <p:nvPr>
            <p:ph type="title"/>
          </p:nvPr>
        </p:nvSpPr>
        <p:spPr>
          <a:xfrm>
            <a:off x="1028580" y="5305424"/>
            <a:ext cx="8104083" cy="579921"/>
          </a:xfrm>
        </p:spPr>
        <p:txBody>
          <a:bodyPr rtlCol="0">
            <a:normAutofit/>
          </a:bodyPr>
          <a:lstStyle>
            <a:lvl1pPr>
              <a:defRPr sz="2400">
                <a:solidFill>
                  <a:schemeClr val="accent1"/>
                </a:solidFill>
              </a:defRPr>
            </a:lvl1pPr>
          </a:lstStyle>
          <a:p>
            <a:pPr rtl="0"/>
            <a:r>
              <a:rPr lang="nl-NL" noProof="0" smtClean="0"/>
              <a:t>Klik om de stijl te bewerken</a:t>
            </a:r>
            <a:endParaRPr lang="nl-NL" noProof="0" dirty="0"/>
          </a:p>
        </p:txBody>
      </p:sp>
      <p:sp>
        <p:nvSpPr>
          <p:cNvPr id="7" name="Vrije vorm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5" name="Tijdelijke aanduiding voor afbeelding 14" descr="Een lege tijdelijke aanduiding om een afbeelding toe te voegen. Klik op de tijdelijke aanduiding en selecteer de afbeelding die u wilt toevoegen"/>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nl-NL" noProof="0" smtClean="0"/>
              <a:t>Klik op het pictogram als u een afbeelding wilt toevoegen</a:t>
            </a:r>
            <a:endParaRPr lang="nl-NL" noProof="0" dirty="0"/>
          </a:p>
        </p:txBody>
      </p:sp>
      <p:sp>
        <p:nvSpPr>
          <p:cNvPr id="18" name="Vrije vorm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9" name="Tijdelijke aanduiding voor afbeelding 18" descr="Een lege tijdelijke aanduiding om een afbeelding toe te voegen. Klik op de tijdelijke aanduiding en selecteer de afbeelding die u wilt toevoegen"/>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nl-NL" noProof="0" smtClean="0"/>
              <a:t>Klik op het pictogram als u een afbeelding wilt toevoegen</a:t>
            </a:r>
            <a:endParaRPr lang="nl-NL" noProof="0" dirty="0"/>
          </a:p>
        </p:txBody>
      </p:sp>
      <p:sp>
        <p:nvSpPr>
          <p:cNvPr id="12" name="Vrije vorm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3" name="Tijdelijke aanduiding voor afbeelding 12" descr="Een lege tijdelijke aanduiding om een afbeelding toe te voegen. Klik op de tijdelijke aanduiding en selecteer de afbeelding die u wilt toevoegen"/>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nl-NL" noProof="0" smtClean="0"/>
              <a:t>Klik op het pictogram als u een afbeelding wilt toevoegen</a:t>
            </a:r>
            <a:endParaRPr lang="nl-NL" noProof="0" dirty="0"/>
          </a:p>
        </p:txBody>
      </p:sp>
      <p:sp>
        <p:nvSpPr>
          <p:cNvPr id="17" name="Tijdelijke aanduiding voor tekst 16"/>
          <p:cNvSpPr>
            <a:spLocks noGrp="1"/>
          </p:cNvSpPr>
          <p:nvPr>
            <p:ph type="body" sz="quarter" idx="14"/>
          </p:nvPr>
        </p:nvSpPr>
        <p:spPr>
          <a:xfrm>
            <a:off x="1028581" y="5919255"/>
            <a:ext cx="8104082" cy="497420"/>
          </a:xfrm>
        </p:spPr>
        <p:txBody>
          <a:bodyPr rtlCol="0">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nl-NL" noProof="0" smtClean="0"/>
              <a:t>Tekststijl van het model bewerken</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Vijf afbeeldingen">
    <p:spTree>
      <p:nvGrpSpPr>
        <p:cNvPr id="1" name=""/>
        <p:cNvGrpSpPr/>
        <p:nvPr/>
      </p:nvGrpSpPr>
      <p:grpSpPr>
        <a:xfrm>
          <a:off x="0" y="0"/>
          <a:ext cx="0" cy="0"/>
          <a:chOff x="0" y="0"/>
          <a:chExt cx="0" cy="0"/>
        </a:xfrm>
      </p:grpSpPr>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Titel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rtl="0"/>
            <a:r>
              <a:rPr lang="nl-NL" noProof="0" smtClean="0"/>
              <a:t>Klik om de stijl te bewerken</a:t>
            </a:r>
            <a:endParaRPr lang="nl-NL" noProof="0" dirty="0"/>
          </a:p>
        </p:txBody>
      </p:sp>
      <p:sp>
        <p:nvSpPr>
          <p:cNvPr id="8" name="Vrije v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9" name="Tijdelijke aanduiding voor afbeelding 8" descr="Een lege tijdelijke aanduiding om een afbeelding toe te voegen. Klik op de tijdelijke aanduiding en selecteer de afbeelding die u wilt toevoegen"/>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nl-NL" noProof="0" smtClean="0"/>
              <a:t>Klik op het pictogram als u een afbeelding wilt toevoegen</a:t>
            </a:r>
            <a:endParaRPr lang="nl-NL" noProof="0" dirty="0"/>
          </a:p>
        </p:txBody>
      </p:sp>
      <p:sp>
        <p:nvSpPr>
          <p:cNvPr id="10" name="Vrije v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1" name="Tijdelijke aanduiding voor afbeelding 10" descr="Een lege tijdelijke aanduiding om een afbeelding toe te voegen. Klik op de tijdelijke aanduiding en selecteer de afbeelding die u wilt toevoegen"/>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nl-NL" noProof="0" smtClean="0"/>
              <a:t>Klik op het pictogram als u een afbeelding wilt toevoegen</a:t>
            </a:r>
            <a:endParaRPr lang="nl-NL" noProof="0" dirty="0"/>
          </a:p>
        </p:txBody>
      </p:sp>
      <p:sp>
        <p:nvSpPr>
          <p:cNvPr id="12" name="Vrije v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3" name="Tijdelijke aanduiding voor afbeelding 12" descr="Een lege tijdelijke aanduiding om een afbeelding toe te voegen. Klik op de tijdelijke aanduiding en selecteer de afbeelding die u wilt toevoegen"/>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nl-NL" noProof="0" smtClean="0"/>
              <a:t>Klik op het pictogram als u een afbeelding wilt toevoegen</a:t>
            </a:r>
            <a:endParaRPr lang="nl-NL" noProof="0" dirty="0"/>
          </a:p>
        </p:txBody>
      </p:sp>
      <p:sp>
        <p:nvSpPr>
          <p:cNvPr id="14" name="Vrije v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5" name="Tijdelijke aanduiding voor afbeelding 14" descr="Een lege tijdelijke aanduiding om een afbeelding toe te voegen. Klik op de tijdelijke aanduiding en selecteer de afbeelding die u wilt toevoegen"/>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nl-NL" noProof="0" smtClean="0"/>
              <a:t>Klik op het pictogram als u een afbeelding wilt toevoegen</a:t>
            </a:r>
            <a:endParaRPr lang="nl-NL" noProof="0" dirty="0"/>
          </a:p>
        </p:txBody>
      </p:sp>
      <p:sp>
        <p:nvSpPr>
          <p:cNvPr id="20" name="Vrije v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21" name="Tijdelijke aanduiding voor afbeelding 20" descr="Een lege tijdelijke aanduiding om een afbeelding toe te voegen. Klik op de tijdelijke aanduiding en selecteer de afbeelding die u wilt toevoegen"/>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smtClean="0"/>
              <a:t>Klik om de stijl te bewerken</a:t>
            </a:r>
            <a:endParaRPr lang="nl-NL" noProof="0" dirty="0"/>
          </a:p>
        </p:txBody>
      </p:sp>
      <p:sp>
        <p:nvSpPr>
          <p:cNvPr id="3" name="Tijdelijke aanduiding voor verticale tekst 2"/>
          <p:cNvSpPr>
            <a:spLocks noGrp="1"/>
          </p:cNvSpPr>
          <p:nvPr>
            <p:ph type="body" orient="vert" idx="1"/>
          </p:nvPr>
        </p:nvSpPr>
        <p:spPr/>
        <p:txBody>
          <a:bodyPr vert="eaVert" rtlCol="0"/>
          <a:lstStyle/>
          <a:p>
            <a:pPr lvl="0" rtl="0"/>
            <a:r>
              <a:rPr lang="nl-NL" noProof="0" smtClean="0"/>
              <a:t>Tekststijl van het model bewerken</a:t>
            </a:r>
          </a:p>
          <a:p>
            <a:pPr lvl="1" rtl="0"/>
            <a:r>
              <a:rPr lang="nl-NL" noProof="0" smtClean="0"/>
              <a:t>Tweede niveau</a:t>
            </a:r>
          </a:p>
          <a:p>
            <a:pPr lvl="2" rtl="0"/>
            <a:r>
              <a:rPr lang="nl-NL" noProof="0" smtClean="0"/>
              <a:t>Derde niveau</a:t>
            </a:r>
          </a:p>
          <a:p>
            <a:pPr lvl="3" rtl="0"/>
            <a:r>
              <a:rPr lang="nl-NL" noProof="0" smtClean="0"/>
              <a:t>Vierde niveau</a:t>
            </a:r>
          </a:p>
          <a:p>
            <a:pPr lvl="4" rtl="0"/>
            <a:r>
              <a:rPr lang="nl-NL" noProof="0" smtClean="0"/>
              <a:t>Vijfde niveau</a:t>
            </a:r>
            <a:endParaRPr lang="nl-NL" noProof="0" dirty="0"/>
          </a:p>
        </p:txBody>
      </p:sp>
      <p:sp>
        <p:nvSpPr>
          <p:cNvPr id="5" name="Tijdelijke aanduiding voor voettekst 4"/>
          <p:cNvSpPr>
            <a:spLocks noGrp="1"/>
          </p:cNvSpPr>
          <p:nvPr>
            <p:ph type="ftr" sz="quarter" idx="11"/>
          </p:nvPr>
        </p:nvSpPr>
        <p:spPr/>
        <p:txBody>
          <a:bodyPr rtlCol="0"/>
          <a:lstStyle/>
          <a:p>
            <a:pPr rtl="0"/>
            <a:r>
              <a:rPr lang="nl-NL" noProof="0" dirty="0"/>
              <a:t>Een voettekst toevoegen</a:t>
            </a:r>
          </a:p>
        </p:txBody>
      </p:sp>
      <p:sp>
        <p:nvSpPr>
          <p:cNvPr id="4" name="Tijdelijke aanduiding voor datum 3"/>
          <p:cNvSpPr>
            <a:spLocks noGrp="1"/>
          </p:cNvSpPr>
          <p:nvPr>
            <p:ph type="dt" sz="half" idx="10"/>
          </p:nvPr>
        </p:nvSpPr>
        <p:spPr/>
        <p:txBody>
          <a:bodyPr rtlCol="0"/>
          <a:lstStyle/>
          <a:p>
            <a:pPr rtl="0"/>
            <a:fld id="{692FC5D0-A9B6-4A9A-B84B-4C35602B92DC}" type="datetime1">
              <a:rPr lang="nl-NL" noProof="0" smtClean="0"/>
              <a:t>10-5-2021</a:t>
            </a:fld>
            <a:endParaRPr lang="nl-NL" noProof="0" dirty="0"/>
          </a:p>
        </p:txBody>
      </p:sp>
      <p:sp>
        <p:nvSpPr>
          <p:cNvPr id="6" name="Tijdelijke aanduiding voor dianummer 5"/>
          <p:cNvSpPr>
            <a:spLocks noGrp="1"/>
          </p:cNvSpPr>
          <p:nvPr>
            <p:ph type="sldNum" sz="quarter" idx="12"/>
          </p:nvPr>
        </p:nvSpPr>
        <p:spPr/>
        <p:txBody>
          <a:bodyPr rtlCol="0"/>
          <a:lstStyle/>
          <a:p>
            <a:pPr rtl="0"/>
            <a:fld id="{289D71E3-7D81-4C24-B9D8-6B108755C64C}" type="slidenum">
              <a:rPr lang="nl-NL" noProof="0" smtClean="0"/>
              <a:t>‹nr.›</a:t>
            </a:fld>
            <a:endParaRPr lang="nl-NL" noProof="0" dirty="0"/>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365125"/>
            <a:ext cx="1828799" cy="4940300"/>
          </a:xfrm>
        </p:spPr>
        <p:txBody>
          <a:bodyPr vert="eaVert" rtlCol="0"/>
          <a:lstStyle/>
          <a:p>
            <a:pPr rtl="0"/>
            <a:r>
              <a:rPr lang="nl-NL" noProof="0" smtClean="0"/>
              <a:t>Klik om de stijl te bewerken</a:t>
            </a:r>
            <a:endParaRPr lang="nl-NL" noProof="0" dirty="0"/>
          </a:p>
        </p:txBody>
      </p:sp>
      <p:sp>
        <p:nvSpPr>
          <p:cNvPr id="3" name="Tijdelijke aanduiding voor verticale tekst 2"/>
          <p:cNvSpPr>
            <a:spLocks noGrp="1"/>
          </p:cNvSpPr>
          <p:nvPr>
            <p:ph type="body" orient="vert" idx="1"/>
          </p:nvPr>
        </p:nvSpPr>
        <p:spPr>
          <a:xfrm>
            <a:off x="1524000" y="365125"/>
            <a:ext cx="6858000" cy="4940300"/>
          </a:xfrm>
        </p:spPr>
        <p:txBody>
          <a:bodyPr vert="eaVert" rtlCol="0"/>
          <a:lstStyle/>
          <a:p>
            <a:pPr lvl="0" rtl="0"/>
            <a:r>
              <a:rPr lang="nl-NL" noProof="0" smtClean="0"/>
              <a:t>Tekststijl van het model bewerken</a:t>
            </a:r>
          </a:p>
          <a:p>
            <a:pPr lvl="1" rtl="0"/>
            <a:r>
              <a:rPr lang="nl-NL" noProof="0" smtClean="0"/>
              <a:t>Tweede niveau</a:t>
            </a:r>
          </a:p>
          <a:p>
            <a:pPr lvl="2" rtl="0"/>
            <a:r>
              <a:rPr lang="nl-NL" noProof="0" smtClean="0"/>
              <a:t>Derde niveau</a:t>
            </a:r>
          </a:p>
          <a:p>
            <a:pPr lvl="3" rtl="0"/>
            <a:r>
              <a:rPr lang="nl-NL" noProof="0" smtClean="0"/>
              <a:t>Vierde niveau</a:t>
            </a:r>
          </a:p>
          <a:p>
            <a:pPr lvl="4" rtl="0"/>
            <a:r>
              <a:rPr lang="nl-NL" noProof="0" smtClean="0"/>
              <a:t>Vijfde niveau</a:t>
            </a:r>
            <a:endParaRPr lang="nl-NL" noProof="0" dirty="0"/>
          </a:p>
        </p:txBody>
      </p:sp>
      <p:sp>
        <p:nvSpPr>
          <p:cNvPr id="5" name="Tijdelijke aanduiding voor voettekst 4"/>
          <p:cNvSpPr>
            <a:spLocks noGrp="1"/>
          </p:cNvSpPr>
          <p:nvPr>
            <p:ph type="ftr" sz="quarter" idx="11"/>
          </p:nvPr>
        </p:nvSpPr>
        <p:spPr/>
        <p:txBody>
          <a:bodyPr rtlCol="0"/>
          <a:lstStyle/>
          <a:p>
            <a:pPr rtl="0"/>
            <a:r>
              <a:rPr lang="nl-NL" noProof="0" dirty="0"/>
              <a:t>Een voettekst toevoegen</a:t>
            </a:r>
          </a:p>
        </p:txBody>
      </p:sp>
      <p:sp>
        <p:nvSpPr>
          <p:cNvPr id="4" name="Tijdelijke aanduiding voor datum 3"/>
          <p:cNvSpPr>
            <a:spLocks noGrp="1"/>
          </p:cNvSpPr>
          <p:nvPr>
            <p:ph type="dt" sz="half" idx="10"/>
          </p:nvPr>
        </p:nvSpPr>
        <p:spPr/>
        <p:txBody>
          <a:bodyPr rtlCol="0"/>
          <a:lstStyle/>
          <a:p>
            <a:pPr rtl="0"/>
            <a:fld id="{E4060A10-9BDB-4A39-8F8E-B3B916D051BD}" type="datetime1">
              <a:rPr lang="nl-NL" noProof="0" smtClean="0"/>
              <a:t>10-5-2021</a:t>
            </a:fld>
            <a:endParaRPr lang="nl-NL" noProof="0" dirty="0"/>
          </a:p>
        </p:txBody>
      </p:sp>
      <p:sp>
        <p:nvSpPr>
          <p:cNvPr id="6" name="Tijdelijke aanduiding voor dianummer 5"/>
          <p:cNvSpPr>
            <a:spLocks noGrp="1"/>
          </p:cNvSpPr>
          <p:nvPr>
            <p:ph type="sldNum" sz="quarter" idx="12"/>
          </p:nvPr>
        </p:nvSpPr>
        <p:spPr/>
        <p:txBody>
          <a:bodyPr rtlCol="0"/>
          <a:lstStyle/>
          <a:p>
            <a:pPr rtl="0"/>
            <a:fld id="{289D71E3-7D81-4C24-B9D8-6B108755C64C}" type="slidenum">
              <a:rPr lang="nl-NL" noProof="0" smtClean="0"/>
              <a:t>‹nr.›</a:t>
            </a:fld>
            <a:endParaRPr lang="nl-NL" noProof="0" dirty="0"/>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smtClean="0"/>
              <a:t>Klik om de stijl te bewerken</a:t>
            </a:r>
            <a:endParaRPr lang="nl-NL" noProof="0" dirty="0"/>
          </a:p>
        </p:txBody>
      </p:sp>
      <p:sp>
        <p:nvSpPr>
          <p:cNvPr id="3" name="Tijdelijke aanduiding voor inhoud 2"/>
          <p:cNvSpPr>
            <a:spLocks noGrp="1"/>
          </p:cNvSpPr>
          <p:nvPr>
            <p:ph idx="1"/>
          </p:nvPr>
        </p:nvSpPr>
        <p:spPr/>
        <p:txBody>
          <a:bodyPr rtlCol="0"/>
          <a:lstStyle/>
          <a:p>
            <a:pPr lvl="0" rtl="0"/>
            <a:r>
              <a:rPr lang="nl-NL" noProof="0" smtClean="0"/>
              <a:t>Tekststijl van het model bewerken</a:t>
            </a:r>
          </a:p>
          <a:p>
            <a:pPr lvl="1" rtl="0"/>
            <a:r>
              <a:rPr lang="nl-NL" noProof="0" smtClean="0"/>
              <a:t>Tweede niveau</a:t>
            </a:r>
          </a:p>
          <a:p>
            <a:pPr lvl="2" rtl="0"/>
            <a:r>
              <a:rPr lang="nl-NL" noProof="0" smtClean="0"/>
              <a:t>Derde niveau</a:t>
            </a:r>
          </a:p>
          <a:p>
            <a:pPr lvl="3" rtl="0"/>
            <a:r>
              <a:rPr lang="nl-NL" noProof="0" smtClean="0"/>
              <a:t>Vierde niveau</a:t>
            </a:r>
          </a:p>
          <a:p>
            <a:pPr lvl="4" rtl="0"/>
            <a:r>
              <a:rPr lang="nl-NL" noProof="0" smtClean="0"/>
              <a:t>Vijfde niveau</a:t>
            </a:r>
            <a:endParaRPr lang="nl-NL" noProof="0" dirty="0"/>
          </a:p>
        </p:txBody>
      </p:sp>
      <p:sp>
        <p:nvSpPr>
          <p:cNvPr id="5" name="Tijdelijke aanduiding voor voettekst 4"/>
          <p:cNvSpPr>
            <a:spLocks noGrp="1"/>
          </p:cNvSpPr>
          <p:nvPr>
            <p:ph type="ftr" sz="quarter" idx="11"/>
          </p:nvPr>
        </p:nvSpPr>
        <p:spPr/>
        <p:txBody>
          <a:bodyPr rtlCol="0"/>
          <a:lstStyle/>
          <a:p>
            <a:pPr rtl="0"/>
            <a:r>
              <a:rPr lang="nl-NL" noProof="0" dirty="0"/>
              <a:t>Een voettekst toevoegen</a:t>
            </a:r>
          </a:p>
        </p:txBody>
      </p:sp>
      <p:sp>
        <p:nvSpPr>
          <p:cNvPr id="4" name="Tijdelijke aanduiding voor datum 3"/>
          <p:cNvSpPr>
            <a:spLocks noGrp="1"/>
          </p:cNvSpPr>
          <p:nvPr>
            <p:ph type="dt" sz="half" idx="10"/>
          </p:nvPr>
        </p:nvSpPr>
        <p:spPr/>
        <p:txBody>
          <a:bodyPr rtlCol="0"/>
          <a:lstStyle/>
          <a:p>
            <a:pPr rtl="0"/>
            <a:fld id="{97D8B4BC-A3B7-45E8-B1A9-F67A59EFAC59}" type="datetime1">
              <a:rPr lang="nl-NL" noProof="0" smtClean="0"/>
              <a:t>10-5-2021</a:t>
            </a:fld>
            <a:endParaRPr lang="nl-NL" noProof="0" dirty="0"/>
          </a:p>
        </p:txBody>
      </p:sp>
      <p:sp>
        <p:nvSpPr>
          <p:cNvPr id="6" name="Tijdelijke aanduiding voor dianummer 5"/>
          <p:cNvSpPr>
            <a:spLocks noGrp="1"/>
          </p:cNvSpPr>
          <p:nvPr>
            <p:ph type="sldNum" sz="quarter" idx="12"/>
          </p:nvPr>
        </p:nvSpPr>
        <p:spPr/>
        <p:txBody>
          <a:bodyPr rtlCol="0"/>
          <a:lstStyle/>
          <a:p>
            <a:pPr rtl="0"/>
            <a:fld id="{289D71E3-7D81-4C24-B9D8-6B108755C64C}" type="slidenum">
              <a:rPr lang="nl-NL" noProof="0" smtClean="0"/>
              <a:t>‹nr.›</a:t>
            </a:fld>
            <a:endParaRPr lang="nl-NL" noProof="0" dirty="0"/>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pic>
        <p:nvPicPr>
          <p:cNvPr id="7" name="Afbeelding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el 1"/>
          <p:cNvSpPr>
            <a:spLocks noGrp="1"/>
          </p:cNvSpPr>
          <p:nvPr>
            <p:ph type="title"/>
          </p:nvPr>
        </p:nvSpPr>
        <p:spPr>
          <a:xfrm>
            <a:off x="3352800" y="533400"/>
            <a:ext cx="7315200" cy="1828800"/>
          </a:xfrm>
        </p:spPr>
        <p:txBody>
          <a:bodyPr rtlCol="0" anchor="b">
            <a:normAutofit/>
          </a:bodyPr>
          <a:lstStyle>
            <a:lvl1pPr>
              <a:defRPr sz="4400"/>
            </a:lvl1pPr>
          </a:lstStyle>
          <a:p>
            <a:pPr rtl="0"/>
            <a:r>
              <a:rPr lang="nl-NL" noProof="0" smtClean="0"/>
              <a:t>Klik om de stijl te bewerken</a:t>
            </a:r>
            <a:endParaRPr lang="nl-NL" noProof="0" dirty="0"/>
          </a:p>
        </p:txBody>
      </p:sp>
      <p:sp>
        <p:nvSpPr>
          <p:cNvPr id="3" name="Tijdelijke aanduiding voor tekst 2"/>
          <p:cNvSpPr>
            <a:spLocks noGrp="1"/>
          </p:cNvSpPr>
          <p:nvPr>
            <p:ph type="body" idx="1"/>
          </p:nvPr>
        </p:nvSpPr>
        <p:spPr>
          <a:xfrm>
            <a:off x="3352800" y="2438400"/>
            <a:ext cx="5486400" cy="914400"/>
          </a:xfrm>
        </p:spPr>
        <p:txBody>
          <a:bodyPr rtlCol="0">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l-NL" noProof="0" smtClean="0"/>
              <a:t>Tekststijl van het model bewerken</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smtClean="0"/>
              <a:t>Klik om de stijl te bewerken</a:t>
            </a:r>
            <a:endParaRPr lang="nl-NL" noProof="0" dirty="0"/>
          </a:p>
        </p:txBody>
      </p:sp>
      <p:sp>
        <p:nvSpPr>
          <p:cNvPr id="3" name="Tijdelijke aanduiding voor inhoud 2"/>
          <p:cNvSpPr>
            <a:spLocks noGrp="1"/>
          </p:cNvSpPr>
          <p:nvPr>
            <p:ph sz="half" idx="1"/>
          </p:nvPr>
        </p:nvSpPr>
        <p:spPr>
          <a:xfrm>
            <a:off x="1524000" y="1825625"/>
            <a:ext cx="4389120" cy="3474720"/>
          </a:xfrm>
        </p:spPr>
        <p:txBody>
          <a:bodyPr rtlCol="0"/>
          <a:lstStyle/>
          <a:p>
            <a:pPr lvl="0" rtl="0"/>
            <a:r>
              <a:rPr lang="nl-NL" noProof="0" smtClean="0"/>
              <a:t>Tekststijl van het model bewerken</a:t>
            </a:r>
          </a:p>
          <a:p>
            <a:pPr lvl="1" rtl="0"/>
            <a:r>
              <a:rPr lang="nl-NL" noProof="0" smtClean="0"/>
              <a:t>Tweede niveau</a:t>
            </a:r>
          </a:p>
          <a:p>
            <a:pPr lvl="2" rtl="0"/>
            <a:r>
              <a:rPr lang="nl-NL" noProof="0" smtClean="0"/>
              <a:t>Derde niveau</a:t>
            </a:r>
          </a:p>
          <a:p>
            <a:pPr lvl="3" rtl="0"/>
            <a:r>
              <a:rPr lang="nl-NL" noProof="0" smtClean="0"/>
              <a:t>Vierde niveau</a:t>
            </a:r>
          </a:p>
          <a:p>
            <a:pPr lvl="4" rtl="0"/>
            <a:r>
              <a:rPr lang="nl-NL" noProof="0" smtClean="0"/>
              <a:t>Vijfde niveau</a:t>
            </a:r>
            <a:endParaRPr lang="nl-NL" noProof="0" dirty="0"/>
          </a:p>
        </p:txBody>
      </p:sp>
      <p:sp>
        <p:nvSpPr>
          <p:cNvPr id="4" name="Tijdelijke aanduiding voor inhoud 3"/>
          <p:cNvSpPr>
            <a:spLocks noGrp="1"/>
          </p:cNvSpPr>
          <p:nvPr>
            <p:ph sz="half" idx="2"/>
          </p:nvPr>
        </p:nvSpPr>
        <p:spPr>
          <a:xfrm>
            <a:off x="6278880" y="1825625"/>
            <a:ext cx="4389120" cy="3474720"/>
          </a:xfrm>
        </p:spPr>
        <p:txBody>
          <a:bodyPr rtlCol="0"/>
          <a:lstStyle/>
          <a:p>
            <a:pPr lvl="0" rtl="0"/>
            <a:r>
              <a:rPr lang="nl-NL" noProof="0" smtClean="0"/>
              <a:t>Tekststijl van het model bewerken</a:t>
            </a:r>
          </a:p>
          <a:p>
            <a:pPr lvl="1" rtl="0"/>
            <a:r>
              <a:rPr lang="nl-NL" noProof="0" smtClean="0"/>
              <a:t>Tweede niveau</a:t>
            </a:r>
          </a:p>
          <a:p>
            <a:pPr lvl="2" rtl="0"/>
            <a:r>
              <a:rPr lang="nl-NL" noProof="0" smtClean="0"/>
              <a:t>Derde niveau</a:t>
            </a:r>
          </a:p>
          <a:p>
            <a:pPr lvl="3" rtl="0"/>
            <a:r>
              <a:rPr lang="nl-NL" noProof="0" smtClean="0"/>
              <a:t>Vierde niveau</a:t>
            </a:r>
          </a:p>
          <a:p>
            <a:pPr lvl="4" rtl="0"/>
            <a:r>
              <a:rPr lang="nl-NL" noProof="0" smtClean="0"/>
              <a:t>Vijfde niveau</a:t>
            </a:r>
            <a:endParaRPr lang="nl-NL" noProof="0" dirty="0"/>
          </a:p>
        </p:txBody>
      </p:sp>
      <p:sp>
        <p:nvSpPr>
          <p:cNvPr id="6" name="Tijdelijke aanduiding voor voettekst 5"/>
          <p:cNvSpPr>
            <a:spLocks noGrp="1"/>
          </p:cNvSpPr>
          <p:nvPr>
            <p:ph type="ftr" sz="quarter" idx="11"/>
          </p:nvPr>
        </p:nvSpPr>
        <p:spPr/>
        <p:txBody>
          <a:bodyPr rtlCol="0"/>
          <a:lstStyle/>
          <a:p>
            <a:pPr rtl="0"/>
            <a:r>
              <a:rPr lang="nl-NL" noProof="0" dirty="0"/>
              <a:t>Een voettekst toevoegen</a:t>
            </a:r>
          </a:p>
        </p:txBody>
      </p:sp>
      <p:sp>
        <p:nvSpPr>
          <p:cNvPr id="5" name="Tijdelijke aanduiding voor datum 4"/>
          <p:cNvSpPr>
            <a:spLocks noGrp="1"/>
          </p:cNvSpPr>
          <p:nvPr>
            <p:ph type="dt" sz="half" idx="10"/>
          </p:nvPr>
        </p:nvSpPr>
        <p:spPr/>
        <p:txBody>
          <a:bodyPr rtlCol="0"/>
          <a:lstStyle/>
          <a:p>
            <a:pPr rtl="0"/>
            <a:fld id="{F5BFE02D-3BAB-4EB8-88B9-2E39B88ABF34}" type="datetime1">
              <a:rPr lang="nl-NL" noProof="0" smtClean="0"/>
              <a:t>10-5-2021</a:t>
            </a:fld>
            <a:endParaRPr lang="nl-NL" noProof="0" dirty="0"/>
          </a:p>
        </p:txBody>
      </p:sp>
      <p:sp>
        <p:nvSpPr>
          <p:cNvPr id="7" name="Tijdelijke aanduiding voor dianummer 6"/>
          <p:cNvSpPr>
            <a:spLocks noGrp="1"/>
          </p:cNvSpPr>
          <p:nvPr>
            <p:ph type="sldNum" sz="quarter" idx="12"/>
          </p:nvPr>
        </p:nvSpPr>
        <p:spPr/>
        <p:txBody>
          <a:bodyPr rtlCol="0"/>
          <a:lstStyle/>
          <a:p>
            <a:pPr rtl="0"/>
            <a:fld id="{289D71E3-7D81-4C24-B9D8-6B108755C64C}" type="slidenum">
              <a:rPr lang="nl-NL" noProof="0" smtClean="0"/>
              <a:t>‹nr.›</a:t>
            </a:fld>
            <a:endParaRPr lang="nl-NL" noProof="0" dirty="0"/>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smtClean="0"/>
              <a:t>Klik om de stijl te bewerken</a:t>
            </a:r>
            <a:endParaRPr lang="nl-NL" noProof="0" dirty="0"/>
          </a:p>
        </p:txBody>
      </p:sp>
      <p:sp>
        <p:nvSpPr>
          <p:cNvPr id="3" name="Tijdelijke aanduiding voor tekst 2"/>
          <p:cNvSpPr>
            <a:spLocks noGrp="1"/>
          </p:cNvSpPr>
          <p:nvPr>
            <p:ph type="body" idx="1"/>
          </p:nvPr>
        </p:nvSpPr>
        <p:spPr>
          <a:xfrm>
            <a:off x="1524000" y="1828799"/>
            <a:ext cx="4389120" cy="795867"/>
          </a:xfrm>
        </p:spPr>
        <p:txBody>
          <a:bodyPr rtlCol="0"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smtClean="0"/>
              <a:t>Tekststijl van het model bewerken</a:t>
            </a:r>
          </a:p>
        </p:txBody>
      </p:sp>
      <p:sp>
        <p:nvSpPr>
          <p:cNvPr id="4" name="Tijdelijke aanduiding voor inhoud 3"/>
          <p:cNvSpPr>
            <a:spLocks noGrp="1"/>
          </p:cNvSpPr>
          <p:nvPr>
            <p:ph sz="half" idx="2"/>
          </p:nvPr>
        </p:nvSpPr>
        <p:spPr>
          <a:xfrm>
            <a:off x="1524000" y="2624666"/>
            <a:ext cx="4389120" cy="2675467"/>
          </a:xfrm>
        </p:spPr>
        <p:txBody>
          <a:bodyPr rtlCol="0"/>
          <a:lstStyle/>
          <a:p>
            <a:pPr lvl="0" rtl="0"/>
            <a:r>
              <a:rPr lang="nl-NL" noProof="0" smtClean="0"/>
              <a:t>Tekststijl van het model bewerken</a:t>
            </a:r>
          </a:p>
          <a:p>
            <a:pPr lvl="1" rtl="0"/>
            <a:r>
              <a:rPr lang="nl-NL" noProof="0" smtClean="0"/>
              <a:t>Tweede niveau</a:t>
            </a:r>
          </a:p>
          <a:p>
            <a:pPr lvl="2" rtl="0"/>
            <a:r>
              <a:rPr lang="nl-NL" noProof="0" smtClean="0"/>
              <a:t>Derde niveau</a:t>
            </a:r>
          </a:p>
          <a:p>
            <a:pPr lvl="3" rtl="0"/>
            <a:r>
              <a:rPr lang="nl-NL" noProof="0" smtClean="0"/>
              <a:t>Vierde niveau</a:t>
            </a:r>
          </a:p>
          <a:p>
            <a:pPr lvl="4" rtl="0"/>
            <a:r>
              <a:rPr lang="nl-NL" noProof="0" smtClean="0"/>
              <a:t>Vijfde niveau</a:t>
            </a:r>
            <a:endParaRPr lang="nl-NL" noProof="0" dirty="0"/>
          </a:p>
        </p:txBody>
      </p:sp>
      <p:sp>
        <p:nvSpPr>
          <p:cNvPr id="5" name="Tijdelijke aanduiding voor tekst 4"/>
          <p:cNvSpPr>
            <a:spLocks noGrp="1"/>
          </p:cNvSpPr>
          <p:nvPr>
            <p:ph type="body" sz="quarter" idx="3"/>
          </p:nvPr>
        </p:nvSpPr>
        <p:spPr>
          <a:xfrm>
            <a:off x="6278880" y="1828799"/>
            <a:ext cx="4389120" cy="795867"/>
          </a:xfrm>
        </p:spPr>
        <p:txBody>
          <a:bodyPr rtlCol="0"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smtClean="0"/>
              <a:t>Tekststijl van het model bewerken</a:t>
            </a:r>
          </a:p>
        </p:txBody>
      </p:sp>
      <p:sp>
        <p:nvSpPr>
          <p:cNvPr id="6" name="Tijdelijke aanduiding voor inhoud 5"/>
          <p:cNvSpPr>
            <a:spLocks noGrp="1"/>
          </p:cNvSpPr>
          <p:nvPr>
            <p:ph sz="quarter" idx="4"/>
          </p:nvPr>
        </p:nvSpPr>
        <p:spPr>
          <a:xfrm>
            <a:off x="6278880" y="2624666"/>
            <a:ext cx="4389120" cy="2675467"/>
          </a:xfrm>
        </p:spPr>
        <p:txBody>
          <a:bodyPr rtlCol="0"/>
          <a:lstStyle/>
          <a:p>
            <a:pPr lvl="0" rtl="0"/>
            <a:r>
              <a:rPr lang="nl-NL" noProof="0" smtClean="0"/>
              <a:t>Tekststijl van het model bewerken</a:t>
            </a:r>
          </a:p>
          <a:p>
            <a:pPr lvl="1" rtl="0"/>
            <a:r>
              <a:rPr lang="nl-NL" noProof="0" smtClean="0"/>
              <a:t>Tweede niveau</a:t>
            </a:r>
          </a:p>
          <a:p>
            <a:pPr lvl="2" rtl="0"/>
            <a:r>
              <a:rPr lang="nl-NL" noProof="0" smtClean="0"/>
              <a:t>Derde niveau</a:t>
            </a:r>
          </a:p>
          <a:p>
            <a:pPr lvl="3" rtl="0"/>
            <a:r>
              <a:rPr lang="nl-NL" noProof="0" smtClean="0"/>
              <a:t>Vierde niveau</a:t>
            </a:r>
          </a:p>
          <a:p>
            <a:pPr lvl="4" rtl="0"/>
            <a:r>
              <a:rPr lang="nl-NL" noProof="0" smtClean="0"/>
              <a:t>Vijfde niveau</a:t>
            </a:r>
            <a:endParaRPr lang="nl-NL" noProof="0" dirty="0"/>
          </a:p>
        </p:txBody>
      </p:sp>
      <p:sp>
        <p:nvSpPr>
          <p:cNvPr id="8" name="Tijdelijke aanduiding voor voettekst 7"/>
          <p:cNvSpPr>
            <a:spLocks noGrp="1"/>
          </p:cNvSpPr>
          <p:nvPr>
            <p:ph type="ftr" sz="quarter" idx="11"/>
          </p:nvPr>
        </p:nvSpPr>
        <p:spPr/>
        <p:txBody>
          <a:bodyPr rtlCol="0"/>
          <a:lstStyle/>
          <a:p>
            <a:pPr rtl="0"/>
            <a:r>
              <a:rPr lang="nl-NL" noProof="0" dirty="0"/>
              <a:t>Een voettekst toevoegen</a:t>
            </a:r>
          </a:p>
        </p:txBody>
      </p:sp>
      <p:sp>
        <p:nvSpPr>
          <p:cNvPr id="7" name="Tijdelijke aanduiding voor datum 6"/>
          <p:cNvSpPr>
            <a:spLocks noGrp="1"/>
          </p:cNvSpPr>
          <p:nvPr>
            <p:ph type="dt" sz="half" idx="10"/>
          </p:nvPr>
        </p:nvSpPr>
        <p:spPr/>
        <p:txBody>
          <a:bodyPr rtlCol="0"/>
          <a:lstStyle/>
          <a:p>
            <a:pPr rtl="0"/>
            <a:fld id="{2A5E6550-B4F4-4AB5-8CAF-087A6645B768}" type="datetime1">
              <a:rPr lang="nl-NL" noProof="0" smtClean="0"/>
              <a:t>10-5-2021</a:t>
            </a:fld>
            <a:endParaRPr lang="nl-NL" noProof="0" dirty="0"/>
          </a:p>
        </p:txBody>
      </p:sp>
      <p:sp>
        <p:nvSpPr>
          <p:cNvPr id="9" name="Tijdelijke aanduiding voor dianummer 8"/>
          <p:cNvSpPr>
            <a:spLocks noGrp="1"/>
          </p:cNvSpPr>
          <p:nvPr>
            <p:ph type="sldNum" sz="quarter" idx="12"/>
          </p:nvPr>
        </p:nvSpPr>
        <p:spPr/>
        <p:txBody>
          <a:bodyPr rtlCol="0"/>
          <a:lstStyle/>
          <a:p>
            <a:pPr rtl="0"/>
            <a:fld id="{289D71E3-7D81-4C24-B9D8-6B108755C64C}" type="slidenum">
              <a:rPr lang="nl-NL" noProof="0" smtClean="0"/>
              <a:t>‹nr.›</a:t>
            </a:fld>
            <a:endParaRPr lang="nl-NL" noProof="0" dirty="0"/>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smtClean="0"/>
              <a:t>Klik om de stijl te bewerken</a:t>
            </a:r>
            <a:endParaRPr lang="nl-NL" noProof="0" dirty="0"/>
          </a:p>
        </p:txBody>
      </p:sp>
      <p:sp>
        <p:nvSpPr>
          <p:cNvPr id="4" name="Tijdelijke aanduiding voor voettekst 3"/>
          <p:cNvSpPr>
            <a:spLocks noGrp="1"/>
          </p:cNvSpPr>
          <p:nvPr>
            <p:ph type="ftr" sz="quarter" idx="11"/>
          </p:nvPr>
        </p:nvSpPr>
        <p:spPr/>
        <p:txBody>
          <a:bodyPr rtlCol="0"/>
          <a:lstStyle/>
          <a:p>
            <a:pPr rtl="0"/>
            <a:r>
              <a:rPr lang="nl-NL" noProof="0" dirty="0"/>
              <a:t>Een voettekst toevoegen</a:t>
            </a:r>
          </a:p>
        </p:txBody>
      </p:sp>
      <p:sp>
        <p:nvSpPr>
          <p:cNvPr id="3" name="Tijdelijke aanduiding voor datum 2"/>
          <p:cNvSpPr>
            <a:spLocks noGrp="1"/>
          </p:cNvSpPr>
          <p:nvPr>
            <p:ph type="dt" sz="half" idx="10"/>
          </p:nvPr>
        </p:nvSpPr>
        <p:spPr/>
        <p:txBody>
          <a:bodyPr rtlCol="0"/>
          <a:lstStyle/>
          <a:p>
            <a:pPr rtl="0"/>
            <a:fld id="{B4A81FBC-BED1-4C19-88CE-A334CAC51FCC}" type="datetime1">
              <a:rPr lang="nl-NL" noProof="0" smtClean="0"/>
              <a:t>10-5-2021</a:t>
            </a:fld>
            <a:endParaRPr lang="nl-NL" noProof="0" dirty="0"/>
          </a:p>
        </p:txBody>
      </p:sp>
      <p:sp>
        <p:nvSpPr>
          <p:cNvPr id="5" name="Tijdelijke aanduiding voor dianummer 4"/>
          <p:cNvSpPr>
            <a:spLocks noGrp="1"/>
          </p:cNvSpPr>
          <p:nvPr>
            <p:ph type="sldNum" sz="quarter" idx="12"/>
          </p:nvPr>
        </p:nvSpPr>
        <p:spPr/>
        <p:txBody>
          <a:bodyPr rtlCol="0"/>
          <a:lstStyle/>
          <a:p>
            <a:pPr rtl="0"/>
            <a:fld id="{289D71E3-7D81-4C24-B9D8-6B108755C64C}" type="slidenum">
              <a:rPr lang="nl-NL" noProof="0" smtClean="0"/>
              <a:t>‹nr.›</a:t>
            </a:fld>
            <a:endParaRPr lang="nl-NL" noProof="0" dirty="0"/>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rtlCol="0"/>
          <a:lstStyle/>
          <a:p>
            <a:pPr rtl="0"/>
            <a:r>
              <a:rPr lang="nl-NL" noProof="0" dirty="0"/>
              <a:t>Een voettekst toevoegen</a:t>
            </a:r>
          </a:p>
        </p:txBody>
      </p:sp>
      <p:sp>
        <p:nvSpPr>
          <p:cNvPr id="2" name="Tijdelijke aanduiding voor datum 1"/>
          <p:cNvSpPr>
            <a:spLocks noGrp="1"/>
          </p:cNvSpPr>
          <p:nvPr>
            <p:ph type="dt" sz="half" idx="10"/>
          </p:nvPr>
        </p:nvSpPr>
        <p:spPr/>
        <p:txBody>
          <a:bodyPr rtlCol="0"/>
          <a:lstStyle/>
          <a:p>
            <a:pPr rtl="0"/>
            <a:fld id="{37325EDF-C77D-4ADB-9AAC-3506B89C42F0}" type="datetime1">
              <a:rPr lang="nl-NL" noProof="0" smtClean="0"/>
              <a:t>10-5-2021</a:t>
            </a:fld>
            <a:endParaRPr lang="nl-NL" noProof="0" dirty="0"/>
          </a:p>
        </p:txBody>
      </p:sp>
      <p:sp>
        <p:nvSpPr>
          <p:cNvPr id="4" name="Tijdelijke aanduiding voor dianummer 3"/>
          <p:cNvSpPr>
            <a:spLocks noGrp="1"/>
          </p:cNvSpPr>
          <p:nvPr>
            <p:ph type="sldNum" sz="quarter" idx="12"/>
          </p:nvPr>
        </p:nvSpPr>
        <p:spPr/>
        <p:txBody>
          <a:bodyPr rtlCol="0"/>
          <a:lstStyle/>
          <a:p>
            <a:pPr rtl="0"/>
            <a:fld id="{289D71E3-7D81-4C24-B9D8-6B108755C64C}" type="slidenum">
              <a:rPr lang="nl-NL" noProof="0" smtClean="0"/>
              <a:t>‹nr.›</a:t>
            </a:fld>
            <a:endParaRPr lang="nl-NL" noProof="0" dirty="0"/>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chor="b"/>
          <a:lstStyle>
            <a:lvl1pPr>
              <a:defRPr sz="3200"/>
            </a:lvl1pPr>
          </a:lstStyle>
          <a:p>
            <a:pPr rtl="0"/>
            <a:r>
              <a:rPr lang="nl-NL" noProof="0" smtClean="0"/>
              <a:t>Klik om de stijl te bewerken</a:t>
            </a:r>
            <a:endParaRPr lang="nl-NL" noProof="0" dirty="0"/>
          </a:p>
        </p:txBody>
      </p:sp>
      <p:sp>
        <p:nvSpPr>
          <p:cNvPr id="3" name="Tijdelijke aanduiding voor inhoud 2"/>
          <p:cNvSpPr>
            <a:spLocks noGrp="1"/>
          </p:cNvSpPr>
          <p:nvPr>
            <p:ph idx="1"/>
          </p:nvPr>
        </p:nvSpPr>
        <p:spPr>
          <a:xfrm>
            <a:off x="4724400" y="1828800"/>
            <a:ext cx="5943600" cy="3476625"/>
          </a:xfrm>
        </p:spPr>
        <p:txBody>
          <a:bodyPr rtlCol="0">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rtl="0"/>
            <a:r>
              <a:rPr lang="nl-NL" noProof="0" smtClean="0"/>
              <a:t>Tekststijl van het model bewerken</a:t>
            </a:r>
          </a:p>
          <a:p>
            <a:pPr lvl="1" rtl="0"/>
            <a:r>
              <a:rPr lang="nl-NL" noProof="0" smtClean="0"/>
              <a:t>Tweede niveau</a:t>
            </a:r>
          </a:p>
          <a:p>
            <a:pPr lvl="2" rtl="0"/>
            <a:r>
              <a:rPr lang="nl-NL" noProof="0" smtClean="0"/>
              <a:t>Derde niveau</a:t>
            </a:r>
          </a:p>
          <a:p>
            <a:pPr lvl="3" rtl="0"/>
            <a:r>
              <a:rPr lang="nl-NL" noProof="0" smtClean="0"/>
              <a:t>Vierde niveau</a:t>
            </a:r>
          </a:p>
          <a:p>
            <a:pPr lvl="4" rtl="0"/>
            <a:r>
              <a:rPr lang="nl-NL" noProof="0" smtClean="0"/>
              <a:t>Vijfde niveau</a:t>
            </a:r>
            <a:endParaRPr lang="nl-NL" noProof="0" dirty="0"/>
          </a:p>
        </p:txBody>
      </p:sp>
      <p:sp>
        <p:nvSpPr>
          <p:cNvPr id="4" name="Tijdelijke aanduiding voor tekst 3"/>
          <p:cNvSpPr>
            <a:spLocks noGrp="1"/>
          </p:cNvSpPr>
          <p:nvPr>
            <p:ph type="body" sz="half" idx="2"/>
          </p:nvPr>
        </p:nvSpPr>
        <p:spPr>
          <a:xfrm>
            <a:off x="1523999" y="1828800"/>
            <a:ext cx="2926080" cy="3476625"/>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smtClean="0"/>
              <a:t>Tekststijl van het model bewerken</a:t>
            </a:r>
          </a:p>
        </p:txBody>
      </p:sp>
      <p:sp>
        <p:nvSpPr>
          <p:cNvPr id="6" name="Tijdelijke aanduiding voor voettekst 5"/>
          <p:cNvSpPr>
            <a:spLocks noGrp="1"/>
          </p:cNvSpPr>
          <p:nvPr>
            <p:ph type="ftr" sz="quarter" idx="11"/>
          </p:nvPr>
        </p:nvSpPr>
        <p:spPr/>
        <p:txBody>
          <a:bodyPr rtlCol="0"/>
          <a:lstStyle/>
          <a:p>
            <a:pPr rtl="0"/>
            <a:r>
              <a:rPr lang="nl-NL" noProof="0" dirty="0"/>
              <a:t>Een voettekst toevoegen</a:t>
            </a:r>
          </a:p>
        </p:txBody>
      </p:sp>
      <p:sp>
        <p:nvSpPr>
          <p:cNvPr id="5" name="Tijdelijke aanduiding voor datum 4"/>
          <p:cNvSpPr>
            <a:spLocks noGrp="1"/>
          </p:cNvSpPr>
          <p:nvPr>
            <p:ph type="dt" sz="half" idx="10"/>
          </p:nvPr>
        </p:nvSpPr>
        <p:spPr/>
        <p:txBody>
          <a:bodyPr rtlCol="0"/>
          <a:lstStyle/>
          <a:p>
            <a:pPr rtl="0"/>
            <a:fld id="{1D9B60BA-C05D-4614-B1D5-78DEE3FA06F1}" type="datetime1">
              <a:rPr lang="nl-NL" noProof="0" smtClean="0"/>
              <a:t>10-5-2021</a:t>
            </a:fld>
            <a:endParaRPr lang="nl-NL" noProof="0" dirty="0"/>
          </a:p>
        </p:txBody>
      </p:sp>
      <p:sp>
        <p:nvSpPr>
          <p:cNvPr id="7" name="Tijdelijke aanduiding voor dianummer 6"/>
          <p:cNvSpPr>
            <a:spLocks noGrp="1"/>
          </p:cNvSpPr>
          <p:nvPr>
            <p:ph type="sldNum" sz="quarter" idx="12"/>
          </p:nvPr>
        </p:nvSpPr>
        <p:spPr/>
        <p:txBody>
          <a:bodyPr rtlCol="0"/>
          <a:lstStyle/>
          <a:p>
            <a:pPr rtl="0"/>
            <a:fld id="{289D71E3-7D81-4C24-B9D8-6B108755C64C}" type="slidenum">
              <a:rPr lang="nl-NL" noProof="0" smtClean="0"/>
              <a:t>‹nr.›</a:t>
            </a:fld>
            <a:endParaRPr lang="nl-NL" noProof="0" dirty="0"/>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fbeelding met bijschrift">
    <p:spTree>
      <p:nvGrpSpPr>
        <p:cNvPr id="1" name=""/>
        <p:cNvGrpSpPr/>
        <p:nvPr/>
      </p:nvGrpSpPr>
      <p:grpSpPr>
        <a:xfrm>
          <a:off x="0" y="0"/>
          <a:ext cx="0" cy="0"/>
          <a:chOff x="0" y="0"/>
          <a:chExt cx="0" cy="0"/>
        </a:xfrm>
      </p:grpSpPr>
      <p:sp>
        <p:nvSpPr>
          <p:cNvPr id="8" name="Vrije vorm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a:ex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2" name="Titel 1"/>
          <p:cNvSpPr>
            <a:spLocks noGrp="1"/>
          </p:cNvSpPr>
          <p:nvPr>
            <p:ph type="title"/>
          </p:nvPr>
        </p:nvSpPr>
        <p:spPr/>
        <p:txBody>
          <a:bodyPr rtlCol="0" anchor="b"/>
          <a:lstStyle>
            <a:lvl1pPr>
              <a:defRPr sz="3200"/>
            </a:lvl1pPr>
          </a:lstStyle>
          <a:p>
            <a:pPr rtl="0"/>
            <a:r>
              <a:rPr lang="nl-NL" noProof="0" smtClean="0"/>
              <a:t>Klik om de stijl te bewerken</a:t>
            </a:r>
            <a:endParaRPr lang="nl-NL" noProof="0" dirty="0"/>
          </a:p>
        </p:txBody>
      </p:sp>
      <p:sp>
        <p:nvSpPr>
          <p:cNvPr id="12" name="Tijdelijke aanduiding voor afbeelding 11" descr="Een lege tijdelijke aanduiding om een afbeelding toe te voegen. Klik op de tijdelijke aanduiding en selecteer de afbeelding die u wilt toevoegen"/>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rtlCol="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smtClean="0"/>
              <a:t>Klik op het pictogram als u een afbeelding wilt toevoegen</a:t>
            </a:r>
            <a:endParaRPr lang="nl-NL" noProof="0" dirty="0"/>
          </a:p>
        </p:txBody>
      </p:sp>
      <p:sp>
        <p:nvSpPr>
          <p:cNvPr id="4" name="Tijdelijke aanduiding voor tekst 3"/>
          <p:cNvSpPr>
            <a:spLocks noGrp="1"/>
          </p:cNvSpPr>
          <p:nvPr>
            <p:ph type="body" sz="half" idx="2"/>
          </p:nvPr>
        </p:nvSpPr>
        <p:spPr>
          <a:xfrm>
            <a:off x="7010400" y="2245995"/>
            <a:ext cx="3657600" cy="219456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smtClean="0"/>
              <a:t>Tekststijl van het model bewerken</a:t>
            </a:r>
          </a:p>
        </p:txBody>
      </p:sp>
      <p:sp>
        <p:nvSpPr>
          <p:cNvPr id="6" name="Tijdelijke aanduiding voor voettekst 5"/>
          <p:cNvSpPr>
            <a:spLocks noGrp="1"/>
          </p:cNvSpPr>
          <p:nvPr>
            <p:ph type="ftr" sz="quarter" idx="11"/>
          </p:nvPr>
        </p:nvSpPr>
        <p:spPr/>
        <p:txBody>
          <a:bodyPr rtlCol="0"/>
          <a:lstStyle/>
          <a:p>
            <a:pPr rtl="0"/>
            <a:r>
              <a:rPr lang="nl-NL" noProof="0" dirty="0"/>
              <a:t>Een voettekst toevoegen</a:t>
            </a:r>
          </a:p>
        </p:txBody>
      </p:sp>
      <p:sp>
        <p:nvSpPr>
          <p:cNvPr id="5" name="Tijdelijke aanduiding voor datum 4"/>
          <p:cNvSpPr>
            <a:spLocks noGrp="1"/>
          </p:cNvSpPr>
          <p:nvPr>
            <p:ph type="dt" sz="half" idx="10"/>
          </p:nvPr>
        </p:nvSpPr>
        <p:spPr/>
        <p:txBody>
          <a:bodyPr rtlCol="0"/>
          <a:lstStyle/>
          <a:p>
            <a:pPr rtl="0"/>
            <a:fld id="{013F05B5-B324-4AF2-B010-1DAE32D4D6C8}" type="datetime1">
              <a:rPr lang="nl-NL" noProof="0" smtClean="0"/>
              <a:t>10-5-2021</a:t>
            </a:fld>
            <a:endParaRPr lang="nl-NL" noProof="0" dirty="0"/>
          </a:p>
        </p:txBody>
      </p:sp>
      <p:sp>
        <p:nvSpPr>
          <p:cNvPr id="7" name="Tijdelijke aanduiding voor dianummer 6"/>
          <p:cNvSpPr>
            <a:spLocks noGrp="1"/>
          </p:cNvSpPr>
          <p:nvPr>
            <p:ph type="sldNum" sz="quarter" idx="12"/>
          </p:nvPr>
        </p:nvSpPr>
        <p:spPr/>
        <p:txBody>
          <a:bodyPr rtlCol="0"/>
          <a:lstStyle/>
          <a:p>
            <a:pPr rtl="0"/>
            <a:fld id="{289D71E3-7D81-4C24-B9D8-6B108755C64C}" type="slidenum">
              <a:rPr lang="nl-NL" noProof="0" smtClean="0"/>
              <a:t>‹nr.›</a:t>
            </a:fld>
            <a:endParaRPr lang="nl-NL" noProof="0" dirty="0"/>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Afbeelding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Tijdelijke aanduiding voor titel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pPr rtl="0"/>
            <a:r>
              <a:rPr lang="nl-NL" noProof="0" dirty="0"/>
              <a:t>Klik om de titelstijl van het model te bewerken</a:t>
            </a:r>
          </a:p>
        </p:txBody>
      </p:sp>
      <p:sp>
        <p:nvSpPr>
          <p:cNvPr id="3" name="Tijdelijke aanduiding voor tekst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rtl="0"/>
            <a:r>
              <a:rPr lang="nl-NL" noProof="0" dirty="0"/>
              <a:t>Klik om de tekststijlen van het model te bewerken</a:t>
            </a:r>
          </a:p>
          <a:p>
            <a:pPr lvl="1" rtl="0"/>
            <a:r>
              <a:rPr lang="nl-NL" noProof="0" dirty="0"/>
              <a:t>Tweede niveau</a:t>
            </a:r>
          </a:p>
          <a:p>
            <a:pPr lvl="2" rtl="0"/>
            <a:r>
              <a:rPr lang="nl-NL" noProof="0" dirty="0"/>
              <a:t>Derde niveau</a:t>
            </a:r>
          </a:p>
          <a:p>
            <a:pPr lvl="3" rtl="0"/>
            <a:r>
              <a:rPr lang="nl-NL" noProof="0" dirty="0"/>
              <a:t>Vierde niveau</a:t>
            </a:r>
          </a:p>
          <a:p>
            <a:pPr lvl="4" rtl="0"/>
            <a:r>
              <a:rPr lang="nl-NL" noProof="0" dirty="0"/>
              <a:t>Vijfde niveau</a:t>
            </a:r>
          </a:p>
        </p:txBody>
      </p:sp>
      <p:sp>
        <p:nvSpPr>
          <p:cNvPr id="5" name="Tijdelijke aanduiding voor voettekst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pPr rtl="0"/>
            <a:r>
              <a:rPr lang="nl-NL" noProof="0" dirty="0"/>
              <a:t>Een voettekst toevoegen</a:t>
            </a:r>
          </a:p>
        </p:txBody>
      </p:sp>
      <p:sp>
        <p:nvSpPr>
          <p:cNvPr id="4" name="Tijdelijke aanduiding voor datum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pPr rtl="0"/>
            <a:fld id="{B643632B-0514-4618-8243-558B1A6931C2}" type="datetime1">
              <a:rPr lang="nl-NL" noProof="0" smtClean="0"/>
              <a:t>10-5-2021</a:t>
            </a:fld>
            <a:endParaRPr lang="nl-NL" noProof="0" dirty="0"/>
          </a:p>
        </p:txBody>
      </p:sp>
      <p:sp>
        <p:nvSpPr>
          <p:cNvPr id="6" name="Tijdelijke aanduiding voor dianumm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pPr rtl="0"/>
            <a:fld id="{289D71E3-7D81-4C24-B9D8-6B108755C64C}" type="slidenum">
              <a:rPr lang="nl-NL" noProof="0" smtClean="0"/>
              <a:pPr rtl="0"/>
              <a:t>‹nr.›</a:t>
            </a:fld>
            <a:endParaRPr lang="nl-NL" noProof="0" dirty="0"/>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XFt5Zg60ux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WlPJ0GjrgE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rtlCol="0"/>
          <a:lstStyle/>
          <a:p>
            <a:pPr rtl="0"/>
            <a:r>
              <a:rPr lang="nl-NL" dirty="0" smtClean="0"/>
              <a:t>INTERACTIEVAARDIGHEDEN</a:t>
            </a:r>
            <a:endParaRPr lang="nl-NL" dirty="0"/>
          </a:p>
        </p:txBody>
      </p:sp>
      <p:sp>
        <p:nvSpPr>
          <p:cNvPr id="3" name="Ondertitel 2"/>
          <p:cNvSpPr>
            <a:spLocks noGrp="1"/>
          </p:cNvSpPr>
          <p:nvPr>
            <p:ph type="subTitle" idx="1"/>
          </p:nvPr>
        </p:nvSpPr>
        <p:spPr/>
        <p:txBody>
          <a:bodyPr rtlCol="0"/>
          <a:lstStyle/>
          <a:p>
            <a:r>
              <a:rPr lang="nl-NL" dirty="0" smtClean="0"/>
              <a:t>Lesweek 4</a:t>
            </a:r>
            <a:endParaRPr lang="nl-NL" dirty="0"/>
          </a:p>
        </p:txBody>
      </p:sp>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afbeelding 7"/>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213923" y="538232"/>
            <a:ext cx="2350743" cy="1587658"/>
          </a:xfrm>
        </p:spPr>
      </p:pic>
      <p:pic>
        <p:nvPicPr>
          <p:cNvPr id="9" name="Tijdelijke aanduiding voor afbeelding 8" descr="Jong meisje aan het bellenblazen"/>
          <p:cNvPicPr>
            <a:picLocks noGrp="1" noChangeAspect="1"/>
          </p:cNvPicPr>
          <p:nvPr>
            <p:ph type="pic" sz="quarter" idx="16"/>
          </p:nvPr>
        </p:nvPicPr>
        <p:blipFill rotWithShape="1">
          <a:blip r:embed="rId4" cstate="print">
            <a:extLst>
              <a:ext uri="{28A0092B-C50C-407E-A947-70E740481C1C}">
                <a14:useLocalDpi xmlns:a14="http://schemas.microsoft.com/office/drawing/2010/main" val="0"/>
              </a:ext>
            </a:extLst>
          </a:blip>
          <a:srcRect t="4126" b="4126"/>
          <a:stretch/>
        </p:blipFill>
        <p:spPr>
          <a:xfrm>
            <a:off x="1013021" y="4725144"/>
            <a:ext cx="2752545" cy="1587658"/>
          </a:xfrm>
        </p:spPr>
      </p:pic>
      <p:sp>
        <p:nvSpPr>
          <p:cNvPr id="11" name="Tekstvak 10"/>
          <p:cNvSpPr txBox="1"/>
          <p:nvPr/>
        </p:nvSpPr>
        <p:spPr>
          <a:xfrm>
            <a:off x="4560332" y="1554962"/>
            <a:ext cx="4176464" cy="369332"/>
          </a:xfrm>
          <a:prstGeom prst="rect">
            <a:avLst/>
          </a:prstGeom>
          <a:noFill/>
        </p:spPr>
        <p:txBody>
          <a:bodyPr wrap="square" rtlCol="0">
            <a:spAutoFit/>
          </a:bodyPr>
          <a:lstStyle/>
          <a:p>
            <a:pPr algn="ctr"/>
            <a:r>
              <a:rPr lang="nl-NL" b="1" dirty="0" smtClean="0"/>
              <a:t>ONTWIKKELINGSSTIMULERING</a:t>
            </a:r>
            <a:endParaRPr lang="nl-NL" b="1" dirty="0"/>
          </a:p>
        </p:txBody>
      </p:sp>
      <p:sp>
        <p:nvSpPr>
          <p:cNvPr id="12" name="Tekstvak 11"/>
          <p:cNvSpPr txBox="1"/>
          <p:nvPr/>
        </p:nvSpPr>
        <p:spPr>
          <a:xfrm>
            <a:off x="4367808" y="3356992"/>
            <a:ext cx="5184576" cy="3139321"/>
          </a:xfrm>
          <a:prstGeom prst="rect">
            <a:avLst/>
          </a:prstGeom>
          <a:noFill/>
        </p:spPr>
        <p:txBody>
          <a:bodyPr wrap="square" rtlCol="0">
            <a:spAutoFit/>
          </a:bodyPr>
          <a:lstStyle/>
          <a:p>
            <a:r>
              <a:rPr lang="nl-NL" u="sng" dirty="0" smtClean="0"/>
              <a:t>Opdracht:</a:t>
            </a:r>
            <a:r>
              <a:rPr lang="nl-NL" dirty="0" smtClean="0"/>
              <a:t/>
            </a:r>
            <a:br>
              <a:rPr lang="nl-NL" dirty="0" smtClean="0"/>
            </a:br>
            <a:r>
              <a:rPr lang="nl-NL" dirty="0" smtClean="0"/>
              <a:t>1. Wat is ontwikkelingsstimulering?</a:t>
            </a:r>
          </a:p>
          <a:p>
            <a:r>
              <a:rPr lang="nl-NL" dirty="0" smtClean="0"/>
              <a:t>2. Ontwikkelingsstimulering kun je op verschillende manieren toepassen. Hoe pas je ontwikkelingsstimulering toe in praktijk?</a:t>
            </a:r>
          </a:p>
          <a:p>
            <a:r>
              <a:rPr lang="nl-NL" dirty="0" smtClean="0"/>
              <a:t>3. Geef twee voorbeelden hoe jij uitdaging en avontuur aanbiedt?</a:t>
            </a:r>
            <a:br>
              <a:rPr lang="nl-NL" dirty="0" smtClean="0"/>
            </a:br>
            <a:r>
              <a:rPr lang="nl-NL" dirty="0" smtClean="0"/>
              <a:t>4. Geef een uitleg wat de begrippen zone van naaste ontwikkeling en talenten te maken hebben met ontwikkelingsstimulering?</a:t>
            </a:r>
            <a:br>
              <a:rPr lang="nl-NL" dirty="0" smtClean="0"/>
            </a:br>
            <a:r>
              <a:rPr lang="nl-NL" dirty="0" smtClean="0"/>
              <a:t>5. Wat is het doel van ontwikkelingsstimulering?</a:t>
            </a:r>
            <a:endParaRPr lang="nl-NL" dirty="0"/>
          </a:p>
        </p:txBody>
      </p:sp>
      <p:pic>
        <p:nvPicPr>
          <p:cNvPr id="1026" name="Picture 2" descr="KIKI Training - Koters &amp; C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4418" y="2777352"/>
            <a:ext cx="1929749" cy="1447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55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a:xfrm>
            <a:off x="9336360" y="365126"/>
            <a:ext cx="2736304" cy="1623714"/>
          </a:xfrm>
        </p:spPr>
        <p:txBody>
          <a:bodyPr rtlCol="0"/>
          <a:lstStyle/>
          <a:p>
            <a:pPr rtl="0"/>
            <a:r>
              <a:rPr lang="nl-NL" dirty="0" smtClean="0"/>
              <a:t>ONTWIKKELINGSSTIMULERING</a:t>
            </a:r>
            <a:endParaRPr lang="nl-NL" dirty="0"/>
          </a:p>
        </p:txBody>
      </p:sp>
      <p:pic>
        <p:nvPicPr>
          <p:cNvPr id="10" name="Tijdelijke aanduiding voor afbeelding 9" descr="Een meisje dat bosbessen eet"/>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109" b="109"/>
          <a:stretch>
            <a:fillRect/>
          </a:stretch>
        </p:blipFill>
        <p:spPr/>
      </p:pic>
      <p:pic>
        <p:nvPicPr>
          <p:cNvPr id="7" name="Tijdelijke aanduiding voor afbeelding 6" descr="Een meisje en een jongen in regenjas"/>
          <p:cNvPicPr>
            <a:picLocks noGrp="1" noChangeAspect="1"/>
          </p:cNvPicPr>
          <p:nvPr>
            <p:ph type="pic" sz="quarter" idx="15"/>
          </p:nvPr>
        </p:nvPicPr>
        <p:blipFill rotWithShape="1">
          <a:blip r:embed="rId4" cstate="print">
            <a:extLst>
              <a:ext uri="{28A0092B-C50C-407E-A947-70E740481C1C}">
                <a14:useLocalDpi xmlns:a14="http://schemas.microsoft.com/office/drawing/2010/main" val="0"/>
              </a:ext>
            </a:extLst>
          </a:blip>
          <a:srcRect t="209" b="209"/>
          <a:stretch/>
        </p:blipFill>
        <p:spPr/>
      </p:pic>
      <p:pic>
        <p:nvPicPr>
          <p:cNvPr id="8" name="Tijdelijke aanduiding voor afbeelding 7" descr="Stukken watermeloen"/>
          <p:cNvPicPr>
            <a:picLocks noGrp="1" noChangeAspect="1"/>
          </p:cNvPicPr>
          <p:nvPr>
            <p:ph type="pic" sz="quarter" idx="16"/>
          </p:nvPr>
        </p:nvPicPr>
        <p:blipFill>
          <a:blip r:embed="rId5" cstate="print">
            <a:extLst>
              <a:ext uri="{28A0092B-C50C-407E-A947-70E740481C1C}">
                <a14:useLocalDpi xmlns:a14="http://schemas.microsoft.com/office/drawing/2010/main" val="0"/>
              </a:ext>
            </a:extLst>
          </a:blip>
          <a:srcRect l="143" r="143"/>
          <a:stretch>
            <a:fillRect/>
          </a:stretch>
        </p:blipFill>
        <p:spPr/>
      </p:pic>
      <p:pic>
        <p:nvPicPr>
          <p:cNvPr id="9" name="Tijdelijke aanduiding voor afbeelding 8" descr="Een jong meisje in een blauwe regenjas"/>
          <p:cNvPicPr>
            <a:picLocks noGrp="1" noChangeAspect="1"/>
          </p:cNvPicPr>
          <p:nvPr>
            <p:ph type="pic" sz="quarter" idx="17"/>
          </p:nvPr>
        </p:nvPicPr>
        <p:blipFill rotWithShape="1">
          <a:blip r:embed="rId6" cstate="print">
            <a:extLst>
              <a:ext uri="{28A0092B-C50C-407E-A947-70E740481C1C}">
                <a14:useLocalDpi xmlns:a14="http://schemas.microsoft.com/office/drawing/2010/main" val="0"/>
              </a:ext>
            </a:extLst>
          </a:blip>
          <a:srcRect l="37" r="37"/>
          <a:stretch/>
        </p:blipFill>
        <p:spPr/>
      </p:pic>
      <p:pic>
        <p:nvPicPr>
          <p:cNvPr id="11" name="Tijdelijke aanduiding voor afbeelding 10" descr="Een jongen in een geknoopte hangmat"/>
          <p:cNvPicPr>
            <a:picLocks noGrp="1" noChangeAspect="1"/>
          </p:cNvPicPr>
          <p:nvPr>
            <p:ph type="pic" sz="quarter" idx="18"/>
          </p:nvPr>
        </p:nvPicPr>
        <p:blipFill rotWithShape="1">
          <a:blip r:embed="rId7" cstate="print">
            <a:extLst>
              <a:ext uri="{28A0092B-C50C-407E-A947-70E740481C1C}">
                <a14:useLocalDpi xmlns:a14="http://schemas.microsoft.com/office/drawing/2010/main" val="0"/>
              </a:ext>
            </a:extLst>
          </a:blip>
          <a:srcRect l="3" r="3"/>
          <a:stretch/>
        </p:blipFill>
        <p:spPr/>
      </p:pic>
    </p:spTree>
    <p:extLst>
      <p:ext uri="{BB962C8B-B14F-4D97-AF65-F5344CB8AC3E}">
        <p14:creationId xmlns:p14="http://schemas.microsoft.com/office/powerpoint/2010/main" val="807962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afbeelding 8"/>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7880" b="7880"/>
          <a:stretch>
            <a:fillRect/>
          </a:stretch>
        </p:blipFill>
        <p:spPr>
          <a:xfrm>
            <a:off x="6422870" y="3177292"/>
            <a:ext cx="3002210" cy="1763876"/>
          </a:xfrm>
        </p:spPr>
      </p:pic>
      <p:sp>
        <p:nvSpPr>
          <p:cNvPr id="8" name="Tekstvak 7"/>
          <p:cNvSpPr txBox="1"/>
          <p:nvPr/>
        </p:nvSpPr>
        <p:spPr>
          <a:xfrm>
            <a:off x="6422870" y="1113022"/>
            <a:ext cx="2709793" cy="646331"/>
          </a:xfrm>
          <a:prstGeom prst="rect">
            <a:avLst/>
          </a:prstGeom>
          <a:noFill/>
        </p:spPr>
        <p:txBody>
          <a:bodyPr wrap="square" rtlCol="0">
            <a:spAutoFit/>
          </a:bodyPr>
          <a:lstStyle/>
          <a:p>
            <a:r>
              <a:rPr lang="nl-NL" b="1" dirty="0" smtClean="0"/>
              <a:t>BEGELEIDEN VAN INTERACTIES</a:t>
            </a:r>
            <a:endParaRPr lang="nl-NL" b="1" dirty="0"/>
          </a:p>
        </p:txBody>
      </p:sp>
      <p:sp>
        <p:nvSpPr>
          <p:cNvPr id="11" name="Tekstvak 10"/>
          <p:cNvSpPr txBox="1"/>
          <p:nvPr/>
        </p:nvSpPr>
        <p:spPr>
          <a:xfrm>
            <a:off x="839416" y="1268760"/>
            <a:ext cx="5400600" cy="3416320"/>
          </a:xfrm>
          <a:prstGeom prst="rect">
            <a:avLst/>
          </a:prstGeom>
          <a:noFill/>
        </p:spPr>
        <p:txBody>
          <a:bodyPr wrap="square" rtlCol="0">
            <a:spAutoFit/>
          </a:bodyPr>
          <a:lstStyle/>
          <a:p>
            <a:r>
              <a:rPr lang="nl-NL" u="sng" dirty="0" smtClean="0"/>
              <a:t>Opdracht:</a:t>
            </a:r>
            <a:r>
              <a:rPr lang="nl-NL" dirty="0" smtClean="0"/>
              <a:t/>
            </a:r>
            <a:br>
              <a:rPr lang="nl-NL" dirty="0" smtClean="0"/>
            </a:br>
            <a:r>
              <a:rPr lang="nl-NL" dirty="0" smtClean="0"/>
              <a:t>1. Leg in eigen woorden uit wat begeleiden van interactie inhoudt?</a:t>
            </a:r>
          </a:p>
          <a:p>
            <a:r>
              <a:rPr lang="nl-NL" dirty="0" smtClean="0"/>
              <a:t>2. Hoe pas je begeleiden van interacties toe?</a:t>
            </a:r>
            <a:br>
              <a:rPr lang="nl-NL" dirty="0" smtClean="0"/>
            </a:br>
            <a:r>
              <a:rPr lang="nl-NL" dirty="0" smtClean="0"/>
              <a:t>3. Benoem twee praktijkvoorbeelden waarin jij bezig bent geweest met de interactievaardigheid?</a:t>
            </a:r>
            <a:br>
              <a:rPr lang="nl-NL" dirty="0" smtClean="0"/>
            </a:br>
            <a:r>
              <a:rPr lang="nl-NL" dirty="0" smtClean="0"/>
              <a:t>4. Maak een sociogram van jouw groep op je BPV en beantwoord de volgende vragen:</a:t>
            </a:r>
            <a:br>
              <a:rPr lang="nl-NL" dirty="0" smtClean="0"/>
            </a:br>
            <a:r>
              <a:rPr lang="nl-NL" dirty="0" smtClean="0"/>
              <a:t>- Zijn er kinderen met veel contacten?</a:t>
            </a:r>
            <a:br>
              <a:rPr lang="nl-NL" dirty="0" smtClean="0"/>
            </a:br>
            <a:r>
              <a:rPr lang="nl-NL" dirty="0" smtClean="0"/>
              <a:t>- Bestaat de groep uit subgroepen?</a:t>
            </a:r>
            <a:br>
              <a:rPr lang="nl-NL" dirty="0" smtClean="0"/>
            </a:br>
            <a:r>
              <a:rPr lang="nl-NL" dirty="0" smtClean="0"/>
              <a:t>- Zijn er kinderen die niet of nauwelijks met anderen spelen?</a:t>
            </a:r>
          </a:p>
        </p:txBody>
      </p:sp>
    </p:spTree>
    <p:extLst>
      <p:ext uri="{BB962C8B-B14F-4D97-AF65-F5344CB8AC3E}">
        <p14:creationId xmlns:p14="http://schemas.microsoft.com/office/powerpoint/2010/main" val="68434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tekst 8"/>
          <p:cNvSpPr>
            <a:spLocks noGrp="1"/>
          </p:cNvSpPr>
          <p:nvPr>
            <p:ph type="body" idx="1"/>
          </p:nvPr>
        </p:nvSpPr>
        <p:spPr>
          <a:xfrm>
            <a:off x="407368" y="908721"/>
            <a:ext cx="3528392" cy="920078"/>
          </a:xfrm>
        </p:spPr>
        <p:txBody>
          <a:bodyPr>
            <a:normAutofit/>
          </a:bodyPr>
          <a:lstStyle/>
          <a:p>
            <a:pPr algn="ctr"/>
            <a:r>
              <a:rPr lang="nl-NL" sz="1800" b="1" dirty="0" smtClean="0">
                <a:latin typeface="+mn-lt"/>
              </a:rPr>
              <a:t>TAKEN</a:t>
            </a:r>
            <a:endParaRPr lang="nl-NL" sz="1800" b="1" dirty="0">
              <a:latin typeface="+mn-lt"/>
            </a:endParaRPr>
          </a:p>
        </p:txBody>
      </p:sp>
      <p:sp>
        <p:nvSpPr>
          <p:cNvPr id="10" name="Tijdelijke aanduiding voor inhoud 9"/>
          <p:cNvSpPr>
            <a:spLocks noGrp="1"/>
          </p:cNvSpPr>
          <p:nvPr>
            <p:ph sz="half" idx="2"/>
          </p:nvPr>
        </p:nvSpPr>
        <p:spPr>
          <a:xfrm>
            <a:off x="407368" y="1838996"/>
            <a:ext cx="4497640" cy="2879245"/>
          </a:xfrm>
        </p:spPr>
        <p:txBody>
          <a:bodyPr>
            <a:normAutofit/>
          </a:bodyPr>
          <a:lstStyle/>
          <a:p>
            <a:r>
              <a:rPr lang="nl-NL" sz="1800" dirty="0"/>
              <a:t>Belangrijkste taken die je als pedagogisch werker hebt:</a:t>
            </a:r>
            <a:br>
              <a:rPr lang="nl-NL" sz="1800" dirty="0"/>
            </a:br>
            <a:r>
              <a:rPr lang="nl-NL" sz="1800" dirty="0"/>
              <a:t>- ontwikkeling stimuleert in samenwerking met het kind</a:t>
            </a:r>
            <a:br>
              <a:rPr lang="nl-NL" sz="1800" dirty="0"/>
            </a:br>
            <a:r>
              <a:rPr lang="nl-NL" sz="1800" dirty="0"/>
              <a:t>- aansluiten bij de behoefte, interesse en tempo van het kind</a:t>
            </a:r>
          </a:p>
        </p:txBody>
      </p:sp>
      <p:sp>
        <p:nvSpPr>
          <p:cNvPr id="11" name="Tijdelijke aanduiding voor tekst 10"/>
          <p:cNvSpPr>
            <a:spLocks noGrp="1"/>
          </p:cNvSpPr>
          <p:nvPr>
            <p:ph type="body" sz="quarter" idx="3"/>
          </p:nvPr>
        </p:nvSpPr>
        <p:spPr>
          <a:xfrm>
            <a:off x="6384032" y="908721"/>
            <a:ext cx="5184576" cy="795867"/>
          </a:xfrm>
        </p:spPr>
        <p:txBody>
          <a:bodyPr>
            <a:normAutofit/>
          </a:bodyPr>
          <a:lstStyle/>
          <a:p>
            <a:pPr algn="ctr"/>
            <a:r>
              <a:rPr lang="nl-NL" sz="1800" b="1" dirty="0" smtClean="0">
                <a:latin typeface="+mn-lt"/>
              </a:rPr>
              <a:t>ONTWIKKELINGSSTIMULERLING</a:t>
            </a:r>
            <a:endParaRPr lang="nl-NL" sz="1800" b="1" dirty="0">
              <a:latin typeface="+mn-lt"/>
            </a:endParaRPr>
          </a:p>
        </p:txBody>
      </p:sp>
      <p:sp>
        <p:nvSpPr>
          <p:cNvPr id="12" name="Tijdelijke aanduiding voor inhoud 11"/>
          <p:cNvSpPr>
            <a:spLocks noGrp="1"/>
          </p:cNvSpPr>
          <p:nvPr>
            <p:ph sz="quarter" idx="4"/>
          </p:nvPr>
        </p:nvSpPr>
        <p:spPr>
          <a:xfrm>
            <a:off x="6781760" y="1828799"/>
            <a:ext cx="4389120" cy="2675467"/>
          </a:xfrm>
        </p:spPr>
        <p:txBody>
          <a:bodyPr>
            <a:noAutofit/>
          </a:bodyPr>
          <a:lstStyle/>
          <a:p>
            <a:r>
              <a:rPr lang="nl-NL" sz="1800" dirty="0" smtClean="0"/>
              <a:t>Nieuwe activiteiten en materialen aanbieden die aansluiten bij de behoefte en interesses van het kind</a:t>
            </a:r>
          </a:p>
          <a:p>
            <a:r>
              <a:rPr lang="nl-NL" sz="1800" dirty="0" smtClean="0"/>
              <a:t>Wijzen op nieuwe mogelijkheden van activiteiten en materialen</a:t>
            </a:r>
          </a:p>
          <a:p>
            <a:r>
              <a:rPr lang="nl-NL" sz="1800" dirty="0" smtClean="0"/>
              <a:t>Oog houden voor het eigen ontwikkelingstempo</a:t>
            </a:r>
          </a:p>
          <a:p>
            <a:r>
              <a:rPr lang="nl-NL" sz="1800" dirty="0" smtClean="0"/>
              <a:t>Praten met kinderen over interessante onderwerpen of problemen</a:t>
            </a:r>
            <a:endParaRPr lang="nl-NL" sz="1800" dirty="0"/>
          </a:p>
        </p:txBody>
      </p:sp>
    </p:spTree>
    <p:extLst>
      <p:ext uri="{BB962C8B-B14F-4D97-AF65-F5344CB8AC3E}">
        <p14:creationId xmlns:p14="http://schemas.microsoft.com/office/powerpoint/2010/main" val="2933422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jdelijke aanduiding voor tekst 26"/>
          <p:cNvSpPr>
            <a:spLocks noGrp="1"/>
          </p:cNvSpPr>
          <p:nvPr>
            <p:ph type="body" sz="half" idx="2"/>
          </p:nvPr>
        </p:nvSpPr>
        <p:spPr>
          <a:xfrm>
            <a:off x="1343472" y="2132856"/>
            <a:ext cx="4536504" cy="2736304"/>
          </a:xfrm>
        </p:spPr>
        <p:txBody>
          <a:bodyPr>
            <a:normAutofit/>
          </a:bodyPr>
          <a:lstStyle/>
          <a:p>
            <a:r>
              <a:rPr lang="nl-NL" dirty="0"/>
              <a:t>Hoe pas je ontwikkelingsstimulering toe?</a:t>
            </a:r>
          </a:p>
          <a:p>
            <a:pPr marL="285750" indent="-285750">
              <a:buFont typeface="Wingdings" panose="05000000000000000000" pitchFamily="2" charset="2"/>
              <a:buChar char="Ø"/>
            </a:pPr>
            <a:r>
              <a:rPr lang="nl-NL" dirty="0"/>
              <a:t>Gericht kijken naar het kind</a:t>
            </a:r>
          </a:p>
          <a:p>
            <a:pPr marL="285750" indent="-285750">
              <a:buFont typeface="Wingdings" panose="05000000000000000000" pitchFamily="2" charset="2"/>
              <a:buChar char="Ø"/>
            </a:pPr>
            <a:r>
              <a:rPr lang="nl-NL" dirty="0"/>
              <a:t>Aansluiten bij </a:t>
            </a:r>
            <a:r>
              <a:rPr lang="nl-NL" b="1" dirty="0"/>
              <a:t>de zone van naaste ontwikkeling</a:t>
            </a:r>
          </a:p>
          <a:p>
            <a:pPr marL="285750" indent="-285750">
              <a:buFont typeface="Wingdings" panose="05000000000000000000" pitchFamily="2" charset="2"/>
              <a:buChar char="Ø"/>
            </a:pPr>
            <a:r>
              <a:rPr lang="nl-NL" dirty="0"/>
              <a:t>Spel verrijken</a:t>
            </a:r>
          </a:p>
          <a:p>
            <a:pPr marL="285750" indent="-285750">
              <a:buFont typeface="Wingdings" panose="05000000000000000000" pitchFamily="2" charset="2"/>
              <a:buChar char="Ø"/>
            </a:pPr>
            <a:r>
              <a:rPr lang="nl-NL" dirty="0"/>
              <a:t>Oog hebben voor </a:t>
            </a:r>
            <a:r>
              <a:rPr lang="nl-NL" b="1" dirty="0"/>
              <a:t>talent</a:t>
            </a:r>
          </a:p>
          <a:p>
            <a:endParaRPr lang="nl-NL" dirty="0"/>
          </a:p>
        </p:txBody>
      </p:sp>
      <p:pic>
        <p:nvPicPr>
          <p:cNvPr id="15" name="Tijdelijke aanduiding voor afbeelding 1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t="6669" b="6669"/>
          <a:stretch>
            <a:fillRect/>
          </a:stretch>
        </p:blipFill>
        <p:spPr>
          <a:xfrm>
            <a:off x="8085798" y="3006914"/>
            <a:ext cx="2752725" cy="1587500"/>
          </a:xfrm>
        </p:spPr>
      </p:pic>
      <p:pic>
        <p:nvPicPr>
          <p:cNvPr id="22" name="Tijdelijke aanduiding voor afbeelding 21"/>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28374" b="28374"/>
          <a:stretch>
            <a:fillRect/>
          </a:stretch>
        </p:blipFill>
        <p:spPr>
          <a:xfrm>
            <a:off x="8085797" y="1405172"/>
            <a:ext cx="2752725" cy="1587500"/>
          </a:xfrm>
        </p:spPr>
      </p:pic>
    </p:spTree>
    <p:extLst>
      <p:ext uri="{BB962C8B-B14F-4D97-AF65-F5344CB8AC3E}">
        <p14:creationId xmlns:p14="http://schemas.microsoft.com/office/powerpoint/2010/main" val="117515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83632" y="5589240"/>
            <a:ext cx="8268556" cy="1088193"/>
          </a:xfrm>
        </p:spPr>
        <p:txBody>
          <a:bodyPr>
            <a:normAutofit/>
          </a:bodyPr>
          <a:lstStyle/>
          <a:p>
            <a:r>
              <a:rPr lang="nl-NL" sz="1800" dirty="0" smtClean="0">
                <a:latin typeface="+mn-lt"/>
              </a:rPr>
              <a:t>Bij het begeleiden van interacties heb je niet alleen oog voor individueel kind, maar begeleid je juist op het gehele proces. Kinderen moeten zich veilig voelen in de groep</a:t>
            </a:r>
            <a:endParaRPr lang="nl-NL" sz="1800" dirty="0">
              <a:latin typeface="+mn-lt"/>
            </a:endParaRPr>
          </a:p>
        </p:txBody>
      </p:sp>
      <p:sp>
        <p:nvSpPr>
          <p:cNvPr id="8" name="Tekstvak 7"/>
          <p:cNvSpPr txBox="1"/>
          <p:nvPr/>
        </p:nvSpPr>
        <p:spPr>
          <a:xfrm>
            <a:off x="6506024" y="1196752"/>
            <a:ext cx="2758327" cy="1477328"/>
          </a:xfrm>
          <a:prstGeom prst="rect">
            <a:avLst/>
          </a:prstGeom>
          <a:noFill/>
        </p:spPr>
        <p:txBody>
          <a:bodyPr wrap="square" rtlCol="0">
            <a:spAutoFit/>
          </a:bodyPr>
          <a:lstStyle/>
          <a:p>
            <a:r>
              <a:rPr lang="nl-NL" dirty="0" smtClean="0"/>
              <a:t>Kinderen leren met elkaar omgaan, samenspelen, voor zichzelf opkomen, aardig voor anderen zijn</a:t>
            </a:r>
            <a:endParaRPr lang="nl-NL" dirty="0"/>
          </a:p>
        </p:txBody>
      </p:sp>
      <p:sp>
        <p:nvSpPr>
          <p:cNvPr id="9" name="Tekstvak 8"/>
          <p:cNvSpPr txBox="1"/>
          <p:nvPr/>
        </p:nvSpPr>
        <p:spPr>
          <a:xfrm>
            <a:off x="6600056" y="3140968"/>
            <a:ext cx="2664295" cy="1477328"/>
          </a:xfrm>
          <a:prstGeom prst="rect">
            <a:avLst/>
          </a:prstGeom>
          <a:noFill/>
        </p:spPr>
        <p:txBody>
          <a:bodyPr wrap="square" rtlCol="0">
            <a:spAutoFit/>
          </a:bodyPr>
          <a:lstStyle/>
          <a:p>
            <a:r>
              <a:rPr lang="nl-NL" dirty="0" smtClean="0"/>
              <a:t>Het is een taak van de pedagogisch werker om een kind te begeleiden en te ondersteunen in interacties.</a:t>
            </a:r>
            <a:endParaRPr lang="nl-NL" dirty="0"/>
          </a:p>
        </p:txBody>
      </p:sp>
      <p:sp>
        <p:nvSpPr>
          <p:cNvPr id="10" name="Tekstvak 9"/>
          <p:cNvSpPr txBox="1"/>
          <p:nvPr/>
        </p:nvSpPr>
        <p:spPr>
          <a:xfrm>
            <a:off x="1008123" y="1658417"/>
            <a:ext cx="4779388" cy="2031325"/>
          </a:xfrm>
          <a:prstGeom prst="rect">
            <a:avLst/>
          </a:prstGeom>
          <a:noFill/>
        </p:spPr>
        <p:txBody>
          <a:bodyPr wrap="square" rtlCol="0">
            <a:spAutoFit/>
          </a:bodyPr>
          <a:lstStyle/>
          <a:p>
            <a:r>
              <a:rPr lang="nl-NL" dirty="0" smtClean="0"/>
              <a:t>Begeleiden van interacties</a:t>
            </a:r>
          </a:p>
          <a:p>
            <a:pPr marL="285750" indent="-285750">
              <a:buFont typeface="Wingdings" panose="05000000000000000000" pitchFamily="2" charset="2"/>
              <a:buChar char="q"/>
            </a:pPr>
            <a:r>
              <a:rPr lang="nl-NL" dirty="0" smtClean="0"/>
              <a:t>Mogelijkheden scheppen voor interacties tussen kinderen</a:t>
            </a:r>
          </a:p>
          <a:p>
            <a:pPr marL="285750" indent="-285750">
              <a:buFont typeface="Wingdings" panose="05000000000000000000" pitchFamily="2" charset="2"/>
              <a:buChar char="q"/>
            </a:pPr>
            <a:r>
              <a:rPr lang="nl-NL" dirty="0" smtClean="0"/>
              <a:t>Positieve interacties tussen kinderen opmerken en deze belonen</a:t>
            </a:r>
          </a:p>
          <a:p>
            <a:pPr marL="285750" indent="-285750">
              <a:buFont typeface="Wingdings" panose="05000000000000000000" pitchFamily="2" charset="2"/>
              <a:buChar char="q"/>
            </a:pPr>
            <a:r>
              <a:rPr lang="nl-NL" dirty="0" smtClean="0"/>
              <a:t>Een voorbeeld zijn voor hoe je op een positieve manier met elkaar omgaat</a:t>
            </a:r>
            <a:endParaRPr lang="nl-NL" dirty="0"/>
          </a:p>
        </p:txBody>
      </p:sp>
    </p:spTree>
    <p:extLst>
      <p:ext uri="{BB962C8B-B14F-4D97-AF65-F5344CB8AC3E}">
        <p14:creationId xmlns:p14="http://schemas.microsoft.com/office/powerpoint/2010/main" val="70006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407368" y="2492896"/>
            <a:ext cx="10801200" cy="707886"/>
          </a:xfrm>
          <a:prstGeom prst="rect">
            <a:avLst/>
          </a:prstGeom>
          <a:noFill/>
        </p:spPr>
        <p:txBody>
          <a:bodyPr wrap="square" rtlCol="0">
            <a:spAutoFit/>
          </a:bodyPr>
          <a:lstStyle/>
          <a:p>
            <a:pPr algn="ctr"/>
            <a:r>
              <a:rPr lang="nl-NL" sz="4000" b="1" dirty="0" smtClean="0">
                <a:solidFill>
                  <a:schemeClr val="accent5"/>
                </a:solidFill>
              </a:rPr>
              <a:t>EINDE</a:t>
            </a:r>
            <a:endParaRPr lang="nl-NL" sz="4000" b="1" dirty="0">
              <a:solidFill>
                <a:schemeClr val="accent5"/>
              </a:solidFill>
            </a:endParaRPr>
          </a:p>
        </p:txBody>
      </p:sp>
    </p:spTree>
    <p:extLst>
      <p:ext uri="{BB962C8B-B14F-4D97-AF65-F5344CB8AC3E}">
        <p14:creationId xmlns:p14="http://schemas.microsoft.com/office/powerpoint/2010/main" val="873599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dirty="0" smtClean="0"/>
              <a:t>Wat te doen?</a:t>
            </a:r>
            <a:endParaRPr lang="nl-NL" dirty="0"/>
          </a:p>
        </p:txBody>
      </p:sp>
      <p:pic>
        <p:nvPicPr>
          <p:cNvPr id="8" name="Tijdelijke aanduiding voor afbeelding 7" descr="Vrouw en meisje bezig met tuinieren"/>
          <p:cNvPicPr>
            <a:picLocks noGrp="1" noChangeAspect="1"/>
          </p:cNvPicPr>
          <p:nvPr>
            <p:ph type="pic" idx="1"/>
          </p:nvPr>
        </p:nvPicPr>
        <p:blipFill rotWithShape="1">
          <a:blip r:embed="rId3" cstate="print">
            <a:extLst>
              <a:ext uri="{28A0092B-C50C-407E-A947-70E740481C1C}">
                <a14:useLocalDpi xmlns:a14="http://schemas.microsoft.com/office/drawing/2010/main" val="0"/>
              </a:ext>
            </a:extLst>
          </a:blip>
          <a:srcRect/>
          <a:stretch/>
        </p:blipFill>
        <p:spPr/>
      </p:pic>
      <p:sp>
        <p:nvSpPr>
          <p:cNvPr id="3" name="Tijdelijke aanduiding voor tekst 2"/>
          <p:cNvSpPr>
            <a:spLocks noGrp="1"/>
          </p:cNvSpPr>
          <p:nvPr>
            <p:ph type="body" sz="half" idx="2"/>
          </p:nvPr>
        </p:nvSpPr>
        <p:spPr>
          <a:xfrm>
            <a:off x="7010400" y="1874520"/>
            <a:ext cx="4414192" cy="2566035"/>
          </a:xfrm>
        </p:spPr>
        <p:txBody>
          <a:bodyPr rtlCol="0"/>
          <a:lstStyle/>
          <a:p>
            <a:pPr marL="285750" indent="-285750" rtl="0">
              <a:buFontTx/>
              <a:buChar char="-"/>
            </a:pPr>
            <a:r>
              <a:rPr lang="nl-NL" dirty="0" smtClean="0"/>
              <a:t>Herhaling vorige les, welke interactievaardigheden hebben wij behandeld?</a:t>
            </a:r>
          </a:p>
          <a:p>
            <a:pPr rtl="0"/>
            <a:r>
              <a:rPr lang="nl-NL" dirty="0" smtClean="0"/>
              <a:t>-  Vandaag: interactievaardigheden: ontwikkelingsstimulering en begeleiden van interactie</a:t>
            </a:r>
            <a:endParaRPr lang="nl-NL" dirty="0"/>
          </a:p>
        </p:txBody>
      </p:sp>
    </p:spTree>
    <p:extLst>
      <p:ext uri="{BB962C8B-B14F-4D97-AF65-F5344CB8AC3E}">
        <p14:creationId xmlns:p14="http://schemas.microsoft.com/office/powerpoint/2010/main" val="233389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191344" y="332656"/>
            <a:ext cx="11737304" cy="1115144"/>
          </a:xfrm>
        </p:spPr>
        <p:txBody>
          <a:bodyPr>
            <a:normAutofit fontScale="90000"/>
          </a:bodyPr>
          <a:lstStyle/>
          <a:p>
            <a:r>
              <a:rPr lang="nl-NL" dirty="0" smtClean="0"/>
              <a:t>OPDRACHT:</a:t>
            </a:r>
            <a:br>
              <a:rPr lang="nl-NL" dirty="0" smtClean="0"/>
            </a:br>
            <a:r>
              <a:rPr lang="nl-NL" dirty="0" smtClean="0"/>
              <a:t>INTERACTIEVAARDIGHEID</a:t>
            </a:r>
            <a:r>
              <a:rPr lang="nl-NL" dirty="0"/>
              <a:t/>
            </a:r>
            <a:br>
              <a:rPr lang="nl-NL" dirty="0"/>
            </a:br>
            <a:r>
              <a:rPr lang="nl-NL" dirty="0"/>
              <a:t>STRUCTUREREN EN GRENZEN STELLEN</a:t>
            </a:r>
          </a:p>
        </p:txBody>
      </p:sp>
      <p:sp>
        <p:nvSpPr>
          <p:cNvPr id="8" name="Tijdelijke aanduiding voor inhoud 7"/>
          <p:cNvSpPr>
            <a:spLocks noGrp="1"/>
          </p:cNvSpPr>
          <p:nvPr>
            <p:ph idx="1"/>
          </p:nvPr>
        </p:nvSpPr>
        <p:spPr/>
        <p:txBody>
          <a:bodyPr>
            <a:normAutofit fontScale="77500" lnSpcReduction="20000"/>
          </a:bodyPr>
          <a:lstStyle/>
          <a:p>
            <a:r>
              <a:rPr lang="nl-NL" dirty="0">
                <a:latin typeface="Arial" panose="020B0604020202020204" pitchFamily="34" charset="0"/>
                <a:cs typeface="Arial" panose="020B0604020202020204" pitchFamily="34" charset="0"/>
              </a:rPr>
              <a:t>Wat is structureren en grenzen stellen?</a:t>
            </a:r>
          </a:p>
          <a:p>
            <a:r>
              <a:rPr lang="nl-NL" dirty="0">
                <a:latin typeface="Arial" panose="020B0604020202020204" pitchFamily="34" charset="0"/>
                <a:cs typeface="Arial" panose="020B0604020202020204" pitchFamily="34" charset="0"/>
              </a:rPr>
              <a:t>Wat is het doel van structureren en grenzen stellen?</a:t>
            </a:r>
          </a:p>
          <a:p>
            <a:r>
              <a:rPr lang="nl-NL" dirty="0">
                <a:latin typeface="Arial" panose="020B0604020202020204" pitchFamily="34" charset="0"/>
                <a:cs typeface="Arial" panose="020B0604020202020204" pitchFamily="34" charset="0"/>
              </a:rPr>
              <a:t>Hoe pas je structureren en grenzen stellen toe?</a:t>
            </a:r>
          </a:p>
          <a:p>
            <a:r>
              <a:rPr lang="nl-NL" dirty="0">
                <a:latin typeface="Arial" panose="020B0604020202020204" pitchFamily="34" charset="0"/>
                <a:cs typeface="Arial" panose="020B0604020202020204" pitchFamily="34" charset="0"/>
              </a:rPr>
              <a:t>Welke rituelen gebruiken jullie in de klas? Wat zijn de meest zinvolle rituelen bij jullie in de groep? </a:t>
            </a:r>
            <a:br>
              <a:rPr lang="nl-NL" dirty="0">
                <a:latin typeface="Arial" panose="020B0604020202020204" pitchFamily="34" charset="0"/>
                <a:cs typeface="Arial" panose="020B0604020202020204" pitchFamily="34" charset="0"/>
              </a:rPr>
            </a:br>
            <a:r>
              <a:rPr lang="nl-NL" dirty="0">
                <a:latin typeface="Arial" panose="020B0604020202020204" pitchFamily="34" charset="0"/>
                <a:cs typeface="Arial" panose="020B0604020202020204" pitchFamily="34" charset="0"/>
              </a:rPr>
              <a:t>- Wat is het effect op de kinderen?</a:t>
            </a:r>
          </a:p>
          <a:p>
            <a:r>
              <a:rPr lang="nl-NL" dirty="0">
                <a:latin typeface="Arial" panose="020B0604020202020204" pitchFamily="34" charset="0"/>
                <a:cs typeface="Arial" panose="020B0604020202020204" pitchFamily="34" charset="0"/>
              </a:rPr>
              <a:t>Wat heeft </a:t>
            </a:r>
            <a:r>
              <a:rPr lang="nl-NL" u="sng" dirty="0">
                <a:latin typeface="Arial" panose="020B0604020202020204" pitchFamily="34" charset="0"/>
                <a:cs typeface="Arial" panose="020B0604020202020204" pitchFamily="34" charset="0"/>
              </a:rPr>
              <a:t>morele ontwikkeling </a:t>
            </a:r>
            <a:r>
              <a:rPr lang="nl-NL" dirty="0">
                <a:latin typeface="Arial" panose="020B0604020202020204" pitchFamily="34" charset="0"/>
                <a:cs typeface="Arial" panose="020B0604020202020204" pitchFamily="34" charset="0"/>
              </a:rPr>
              <a:t>en </a:t>
            </a:r>
            <a:r>
              <a:rPr lang="nl-NL" u="sng" dirty="0">
                <a:latin typeface="Arial" panose="020B0604020202020204" pitchFamily="34" charset="0"/>
                <a:cs typeface="Arial" panose="020B0604020202020204" pitchFamily="34" charset="0"/>
              </a:rPr>
              <a:t>het geweten </a:t>
            </a:r>
            <a:r>
              <a:rPr lang="nl-NL" dirty="0">
                <a:latin typeface="Arial" panose="020B0604020202020204" pitchFamily="34" charset="0"/>
                <a:cs typeface="Arial" panose="020B0604020202020204" pitchFamily="34" charset="0"/>
              </a:rPr>
              <a:t>te maken met structureren en grenzen stellen?</a:t>
            </a:r>
            <a:br>
              <a:rPr lang="nl-NL" dirty="0">
                <a:latin typeface="Arial" panose="020B0604020202020204" pitchFamily="34" charset="0"/>
                <a:cs typeface="Arial" panose="020B0604020202020204" pitchFamily="34" charset="0"/>
              </a:rPr>
            </a:br>
            <a:endParaRPr lang="nl-NL"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Video fragment van een </a:t>
            </a:r>
            <a:r>
              <a:rPr lang="nl-NL" dirty="0" err="1">
                <a:latin typeface="Arial" panose="020B0604020202020204" pitchFamily="34" charset="0"/>
                <a:cs typeface="Arial" panose="020B0604020202020204" pitchFamily="34" charset="0"/>
              </a:rPr>
              <a:t>overblijfjuf</a:t>
            </a:r>
            <a:r>
              <a:rPr lang="nl-NL" dirty="0">
                <a:latin typeface="Arial" panose="020B0604020202020204" pitchFamily="34" charset="0"/>
                <a:cs typeface="Arial" panose="020B0604020202020204" pitchFamily="34" charset="0"/>
              </a:rPr>
              <a:t>.</a:t>
            </a:r>
            <a:br>
              <a:rPr lang="nl-NL" dirty="0">
                <a:latin typeface="Arial" panose="020B0604020202020204" pitchFamily="34" charset="0"/>
                <a:cs typeface="Arial" panose="020B0604020202020204" pitchFamily="34" charset="0"/>
              </a:rPr>
            </a:br>
            <a:r>
              <a:rPr lang="nl-NL" dirty="0">
                <a:latin typeface="Arial" panose="020B0604020202020204" pitchFamily="34" charset="0"/>
                <a:cs typeface="Arial" panose="020B0604020202020204" pitchFamily="34" charset="0"/>
                <a:hlinkClick r:id="rId2"/>
              </a:rPr>
              <a:t>https://www.youtube.com/watch?v=XFt5Zg60uxg</a:t>
            </a:r>
            <a:r>
              <a:rPr lang="nl-NL" dirty="0">
                <a:latin typeface="Arial" panose="020B0604020202020204" pitchFamily="34" charset="0"/>
                <a:cs typeface="Arial" panose="020B0604020202020204" pitchFamily="34" charset="0"/>
              </a:rPr>
              <a:t/>
            </a:r>
            <a:br>
              <a:rPr lang="nl-NL" dirty="0">
                <a:latin typeface="Arial" panose="020B0604020202020204" pitchFamily="34" charset="0"/>
                <a:cs typeface="Arial" panose="020B0604020202020204" pitchFamily="34" charset="0"/>
              </a:rPr>
            </a:br>
            <a:r>
              <a:rPr lang="nl-NL" dirty="0">
                <a:latin typeface="Arial" panose="020B0604020202020204" pitchFamily="34" charset="0"/>
                <a:cs typeface="Arial" panose="020B0604020202020204" pitchFamily="34" charset="0"/>
              </a:rPr>
              <a:t/>
            </a:r>
            <a:br>
              <a:rPr lang="nl-NL" dirty="0">
                <a:latin typeface="Arial" panose="020B0604020202020204" pitchFamily="34" charset="0"/>
                <a:cs typeface="Arial" panose="020B0604020202020204" pitchFamily="34" charset="0"/>
              </a:rPr>
            </a:br>
            <a:r>
              <a:rPr lang="nl-NL" dirty="0">
                <a:latin typeface="Arial" panose="020B0604020202020204" pitchFamily="34" charset="0"/>
                <a:cs typeface="Arial" panose="020B0604020202020204" pitchFamily="34" charset="0"/>
              </a:rPr>
              <a:t>- Wat zegt ze?</a:t>
            </a:r>
            <a:br>
              <a:rPr lang="nl-NL" dirty="0">
                <a:latin typeface="Arial" panose="020B0604020202020204" pitchFamily="34" charset="0"/>
                <a:cs typeface="Arial" panose="020B0604020202020204" pitchFamily="34" charset="0"/>
              </a:rPr>
            </a:br>
            <a:r>
              <a:rPr lang="nl-NL" dirty="0">
                <a:latin typeface="Arial" panose="020B0604020202020204" pitchFamily="34" charset="0"/>
                <a:cs typeface="Arial" panose="020B0604020202020204" pitchFamily="34" charset="0"/>
              </a:rPr>
              <a:t>- Wat doet ze?</a:t>
            </a:r>
            <a:endParaRPr lang="nl-NL" dirty="0"/>
          </a:p>
        </p:txBody>
      </p:sp>
    </p:spTree>
    <p:extLst>
      <p:ext uri="{BB962C8B-B14F-4D97-AF65-F5344CB8AC3E}">
        <p14:creationId xmlns:p14="http://schemas.microsoft.com/office/powerpoint/2010/main" val="4120524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OPDRACHT:</a:t>
            </a:r>
            <a:br>
              <a:rPr lang="nl-NL" dirty="0" smtClean="0"/>
            </a:br>
            <a:r>
              <a:rPr lang="nl-NL" dirty="0" smtClean="0"/>
              <a:t>INTERACTIEVAARDIGHEID </a:t>
            </a:r>
            <a:r>
              <a:rPr lang="nl-NL" dirty="0"/>
              <a:t>PRATEN EN UITLEGGEN</a:t>
            </a:r>
          </a:p>
        </p:txBody>
      </p:sp>
      <p:sp>
        <p:nvSpPr>
          <p:cNvPr id="3" name="Tijdelijke aanduiding voor inhoud 2"/>
          <p:cNvSpPr>
            <a:spLocks noGrp="1"/>
          </p:cNvSpPr>
          <p:nvPr>
            <p:ph idx="1"/>
          </p:nvPr>
        </p:nvSpPr>
        <p:spPr/>
        <p:txBody>
          <a:bodyPr>
            <a:normAutofit fontScale="77500" lnSpcReduction="20000"/>
          </a:bodyPr>
          <a:lstStyle/>
          <a:p>
            <a:r>
              <a:rPr lang="nl-NL" dirty="0">
                <a:latin typeface="Arial" panose="020B0604020202020204" pitchFamily="34" charset="0"/>
                <a:cs typeface="Arial" panose="020B0604020202020204" pitchFamily="34" charset="0"/>
              </a:rPr>
              <a:t>Wat is het doel van praten en uitleggen?</a:t>
            </a:r>
          </a:p>
          <a:p>
            <a:r>
              <a:rPr lang="nl-NL" dirty="0">
                <a:latin typeface="Arial" panose="020B0604020202020204" pitchFamily="34" charset="0"/>
                <a:cs typeface="Arial" panose="020B0604020202020204" pitchFamily="34" charset="0"/>
              </a:rPr>
              <a:t>Hoe pas je praten en uitleggen toe in praktijk?</a:t>
            </a:r>
          </a:p>
          <a:p>
            <a:r>
              <a:rPr lang="nl-NL" dirty="0">
                <a:latin typeface="Arial" panose="020B0604020202020204" pitchFamily="34" charset="0"/>
                <a:cs typeface="Arial" panose="020B0604020202020204" pitchFamily="34" charset="0"/>
              </a:rPr>
              <a:t>Geef 2 recente voorbeelden waarin je op je BPV de interactievaardigheid praten en uitleggen hebt toegepast?</a:t>
            </a:r>
          </a:p>
          <a:p>
            <a:r>
              <a:rPr lang="nl-NL" dirty="0">
                <a:latin typeface="Arial" panose="020B0604020202020204" pitchFamily="34" charset="0"/>
                <a:cs typeface="Arial" panose="020B0604020202020204" pitchFamily="34" charset="0"/>
              </a:rPr>
              <a:t>Welke ontwikkelingsgebieden stimuleer je de kinderen door deze interactievaardigheid in te zetten?</a:t>
            </a:r>
          </a:p>
          <a:p>
            <a:pPr marL="0" indent="0">
              <a:buNone/>
            </a:pPr>
            <a:endParaRPr lang="nl-NL"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Bekijk het video fragment: </a:t>
            </a:r>
            <a:r>
              <a:rPr lang="nl-NL" dirty="0">
                <a:latin typeface="Arial" panose="020B0604020202020204" pitchFamily="34" charset="0"/>
                <a:cs typeface="Arial" panose="020B0604020202020204" pitchFamily="34" charset="0"/>
                <a:hlinkClick r:id="rId2"/>
              </a:rPr>
              <a:t>https://www.youtube.com/watch?v=WlPJ0GjrgEA</a:t>
            </a:r>
            <a:r>
              <a:rPr lang="nl-NL" dirty="0">
                <a:latin typeface="Arial" panose="020B0604020202020204" pitchFamily="34" charset="0"/>
                <a:cs typeface="Arial" panose="020B0604020202020204" pitchFamily="34" charset="0"/>
              </a:rPr>
              <a:t/>
            </a:r>
            <a:br>
              <a:rPr lang="nl-NL" dirty="0">
                <a:latin typeface="Arial" panose="020B0604020202020204" pitchFamily="34" charset="0"/>
                <a:cs typeface="Arial" panose="020B0604020202020204" pitchFamily="34" charset="0"/>
              </a:rPr>
            </a:br>
            <a:r>
              <a:rPr lang="nl-NL" dirty="0">
                <a:latin typeface="Arial" panose="020B0604020202020204" pitchFamily="34" charset="0"/>
                <a:cs typeface="Arial" panose="020B0604020202020204" pitchFamily="34" charset="0"/>
              </a:rPr>
              <a:t>- Welke voorbeelden worden er genoemd die sluiten bij deze interactievaardigheid?</a:t>
            </a:r>
            <a:br>
              <a:rPr lang="nl-NL" dirty="0">
                <a:latin typeface="Arial" panose="020B0604020202020204" pitchFamily="34" charset="0"/>
                <a:cs typeface="Arial" panose="020B0604020202020204" pitchFamily="34" charset="0"/>
              </a:rPr>
            </a:br>
            <a:r>
              <a:rPr lang="nl-NL" dirty="0">
                <a:latin typeface="Arial" panose="020B0604020202020204" pitchFamily="34" charset="0"/>
                <a:cs typeface="Arial" panose="020B0604020202020204" pitchFamily="34" charset="0"/>
              </a:rPr>
              <a:t>- Welke vaardigheden worden er genoemd?</a:t>
            </a:r>
          </a:p>
          <a:p>
            <a:pPr algn="r"/>
            <a:r>
              <a:rPr lang="nl-NL" sz="1500" dirty="0">
                <a:latin typeface="Arial" panose="020B0604020202020204" pitchFamily="34" charset="0"/>
                <a:cs typeface="Arial" panose="020B0604020202020204" pitchFamily="34" charset="0"/>
              </a:rPr>
              <a:t>Duur: 20 min.</a:t>
            </a:r>
            <a:r>
              <a:rPr lang="nl-NL" dirty="0">
                <a:latin typeface="Arial" panose="020B0604020202020204" pitchFamily="34" charset="0"/>
                <a:cs typeface="Arial" panose="020B0604020202020204" pitchFamily="34" charset="0"/>
              </a:rPr>
              <a:t/>
            </a:r>
            <a:br>
              <a:rPr lang="nl-NL" dirty="0">
                <a:latin typeface="Arial" panose="020B0604020202020204" pitchFamily="34" charset="0"/>
                <a:cs typeface="Arial" panose="020B0604020202020204" pitchFamily="34" charset="0"/>
              </a:rPr>
            </a:br>
            <a:endParaRPr lang="nl-NL" dirty="0">
              <a:latin typeface="Arial" panose="020B0604020202020204" pitchFamily="34" charset="0"/>
              <a:cs typeface="Arial" panose="020B0604020202020204" pitchFamily="34" charset="0"/>
            </a:endParaRPr>
          </a:p>
          <a:p>
            <a:endParaRPr lang="nl-NL" dirty="0"/>
          </a:p>
        </p:txBody>
      </p:sp>
    </p:spTree>
    <p:extLst>
      <p:ext uri="{BB962C8B-B14F-4D97-AF65-F5344CB8AC3E}">
        <p14:creationId xmlns:p14="http://schemas.microsoft.com/office/powerpoint/2010/main" val="3627744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783632" y="908720"/>
            <a:ext cx="7315200" cy="1828800"/>
          </a:xfrm>
        </p:spPr>
        <p:txBody>
          <a:bodyPr/>
          <a:lstStyle/>
          <a:p>
            <a:r>
              <a:rPr lang="nl-NL" dirty="0">
                <a:solidFill>
                  <a:schemeClr val="accent2">
                    <a:lumMod val="60000"/>
                    <a:lumOff val="40000"/>
                  </a:schemeClr>
                </a:solidFill>
              </a:rPr>
              <a:t>STRUCTUREREN EN GRENZEN STELLEN</a:t>
            </a:r>
            <a:endParaRPr lang="nl-NL" dirty="0"/>
          </a:p>
        </p:txBody>
      </p:sp>
    </p:spTree>
    <p:extLst>
      <p:ext uri="{BB962C8B-B14F-4D97-AF65-F5344CB8AC3E}">
        <p14:creationId xmlns:p14="http://schemas.microsoft.com/office/powerpoint/2010/main" val="3056450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2495600" y="620688"/>
            <a:ext cx="9192344" cy="4680520"/>
          </a:xfrm>
        </p:spPr>
        <p:txBody>
          <a:bodyPr>
            <a:normAutofit lnSpcReduction="10000"/>
          </a:bodyPr>
          <a:lstStyle/>
          <a:p>
            <a:pPr marL="342900" indent="-342900">
              <a:buFont typeface="Wingdings" panose="05000000000000000000" pitchFamily="2" charset="2"/>
              <a:buChar char="Ø"/>
            </a:pPr>
            <a:r>
              <a:rPr lang="nl-NL" dirty="0"/>
              <a:t>De omgeving voor het kind overzichtelijk en (zoveel mogelijk) voorspelbaar </a:t>
            </a:r>
            <a:r>
              <a:rPr lang="nl-NL" dirty="0" smtClean="0"/>
              <a:t>maken</a:t>
            </a:r>
          </a:p>
          <a:p>
            <a:pPr marL="342900" indent="-342900">
              <a:buFont typeface="Wingdings" panose="05000000000000000000" pitchFamily="2" charset="2"/>
              <a:buChar char="Ø"/>
            </a:pPr>
            <a:r>
              <a:rPr lang="nl-NL" dirty="0" smtClean="0"/>
              <a:t>Het </a:t>
            </a:r>
            <a:r>
              <a:rPr lang="nl-NL" dirty="0"/>
              <a:t>kind duidelijk maken wat je van hem verwacht en zorgen dat het kind zich aan de gestelde regels </a:t>
            </a:r>
            <a:r>
              <a:rPr lang="nl-NL" dirty="0" smtClean="0"/>
              <a:t>houdt</a:t>
            </a:r>
          </a:p>
          <a:p>
            <a:pPr marL="342900" indent="-342900">
              <a:buFont typeface="Wingdings" panose="05000000000000000000" pitchFamily="2" charset="2"/>
              <a:buChar char="Ø"/>
            </a:pPr>
            <a:r>
              <a:rPr lang="nl-NL" dirty="0" smtClean="0">
                <a:solidFill>
                  <a:schemeClr val="accent3">
                    <a:lumMod val="75000"/>
                  </a:schemeClr>
                </a:solidFill>
              </a:rPr>
              <a:t>Doel</a:t>
            </a:r>
            <a:r>
              <a:rPr lang="nl-NL" dirty="0">
                <a:solidFill>
                  <a:schemeClr val="accent3">
                    <a:lumMod val="75000"/>
                  </a:schemeClr>
                </a:solidFill>
              </a:rPr>
              <a:t>: kinderen leren om hun eigen gedrag richting te kunnen </a:t>
            </a:r>
            <a:r>
              <a:rPr lang="nl-NL" dirty="0" smtClean="0">
                <a:solidFill>
                  <a:schemeClr val="accent3">
                    <a:lumMod val="75000"/>
                  </a:schemeClr>
                </a:solidFill>
              </a:rPr>
              <a:t>geven.</a:t>
            </a:r>
          </a:p>
          <a:p>
            <a:pPr marL="342900" indent="-342900">
              <a:buFont typeface="Wingdings" panose="05000000000000000000" pitchFamily="2" charset="2"/>
              <a:buChar char="Ø"/>
            </a:pPr>
            <a:r>
              <a:rPr lang="nl-NL" dirty="0" smtClean="0"/>
              <a:t>Hoe </a:t>
            </a:r>
            <a:r>
              <a:rPr lang="nl-NL" dirty="0"/>
              <a:t>pas je structureren en grenzen stellen toe?</a:t>
            </a:r>
            <a:br>
              <a:rPr lang="nl-NL" dirty="0"/>
            </a:br>
            <a:r>
              <a:rPr lang="nl-NL" dirty="0">
                <a:solidFill>
                  <a:srgbClr val="C00000"/>
                </a:solidFill>
              </a:rPr>
              <a:t>- Dagprogramma </a:t>
            </a:r>
            <a:br>
              <a:rPr lang="nl-NL" dirty="0">
                <a:solidFill>
                  <a:srgbClr val="C00000"/>
                </a:solidFill>
              </a:rPr>
            </a:br>
            <a:r>
              <a:rPr lang="nl-NL" dirty="0">
                <a:solidFill>
                  <a:srgbClr val="C00000"/>
                </a:solidFill>
              </a:rPr>
              <a:t>- Overzichtelijk materiaal en indeling van de ruimte</a:t>
            </a:r>
            <a:br>
              <a:rPr lang="nl-NL" dirty="0">
                <a:solidFill>
                  <a:srgbClr val="C00000"/>
                </a:solidFill>
              </a:rPr>
            </a:br>
            <a:r>
              <a:rPr lang="nl-NL" dirty="0">
                <a:solidFill>
                  <a:srgbClr val="C00000"/>
                </a:solidFill>
              </a:rPr>
              <a:t>- Rituelen</a:t>
            </a:r>
            <a:br>
              <a:rPr lang="nl-NL" dirty="0">
                <a:solidFill>
                  <a:srgbClr val="C00000"/>
                </a:solidFill>
              </a:rPr>
            </a:br>
            <a:r>
              <a:rPr lang="nl-NL" dirty="0">
                <a:solidFill>
                  <a:srgbClr val="C00000"/>
                </a:solidFill>
              </a:rPr>
              <a:t>- Beperkte aantal duidelijke (positieve) regels</a:t>
            </a:r>
            <a:br>
              <a:rPr lang="nl-NL" dirty="0">
                <a:solidFill>
                  <a:srgbClr val="C00000"/>
                </a:solidFill>
              </a:rPr>
            </a:br>
            <a:r>
              <a:rPr lang="nl-NL" dirty="0">
                <a:solidFill>
                  <a:srgbClr val="C00000"/>
                </a:solidFill>
              </a:rPr>
              <a:t>- Gewenst gedrag versterken</a:t>
            </a:r>
            <a:br>
              <a:rPr lang="nl-NL" dirty="0">
                <a:solidFill>
                  <a:srgbClr val="C00000"/>
                </a:solidFill>
              </a:rPr>
            </a:br>
            <a:r>
              <a:rPr lang="nl-NL" dirty="0">
                <a:solidFill>
                  <a:srgbClr val="C00000"/>
                </a:solidFill>
              </a:rPr>
              <a:t>- De IK-boodschap</a:t>
            </a:r>
            <a:r>
              <a:rPr lang="nl-NL" dirty="0"/>
              <a:t/>
            </a:r>
            <a:br>
              <a:rPr lang="nl-NL" dirty="0"/>
            </a:br>
            <a:endParaRPr lang="nl-NL" dirty="0"/>
          </a:p>
          <a:p>
            <a:endParaRPr lang="nl-NL" dirty="0"/>
          </a:p>
        </p:txBody>
      </p:sp>
    </p:spTree>
    <p:extLst>
      <p:ext uri="{BB962C8B-B14F-4D97-AF65-F5344CB8AC3E}">
        <p14:creationId xmlns:p14="http://schemas.microsoft.com/office/powerpoint/2010/main" val="1483710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11624" y="620688"/>
            <a:ext cx="7315200" cy="1828800"/>
          </a:xfrm>
        </p:spPr>
        <p:txBody>
          <a:bodyPr/>
          <a:lstStyle/>
          <a:p>
            <a:r>
              <a:rPr lang="nl-NL" dirty="0">
                <a:solidFill>
                  <a:schemeClr val="accent2">
                    <a:lumMod val="60000"/>
                    <a:lumOff val="40000"/>
                  </a:schemeClr>
                </a:solidFill>
              </a:rPr>
              <a:t>PRATEN EN UITLEGGEN</a:t>
            </a:r>
            <a:endParaRPr lang="nl-NL" dirty="0"/>
          </a:p>
        </p:txBody>
      </p:sp>
    </p:spTree>
    <p:extLst>
      <p:ext uri="{BB962C8B-B14F-4D97-AF65-F5344CB8AC3E}">
        <p14:creationId xmlns:p14="http://schemas.microsoft.com/office/powerpoint/2010/main" val="2408042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2639616" y="260648"/>
            <a:ext cx="8856984" cy="4752528"/>
          </a:xfrm>
        </p:spPr>
        <p:txBody>
          <a:bodyPr>
            <a:normAutofit lnSpcReduction="10000"/>
          </a:bodyPr>
          <a:lstStyle/>
          <a:p>
            <a:pPr marL="342900" indent="-342900">
              <a:buFont typeface="Wingdings" panose="05000000000000000000" pitchFamily="2" charset="2"/>
              <a:buChar char="Ø"/>
            </a:pPr>
            <a:r>
              <a:rPr lang="nl-NL" dirty="0"/>
              <a:t>Informatie en uitleg geven, aansluitend bij de situatie, interesse en het ontwikkelingsniveau van het </a:t>
            </a:r>
            <a:r>
              <a:rPr lang="nl-NL" dirty="0" smtClean="0"/>
              <a:t>kind</a:t>
            </a:r>
          </a:p>
          <a:p>
            <a:pPr marL="342900" indent="-342900">
              <a:buFont typeface="Wingdings" panose="05000000000000000000" pitchFamily="2" charset="2"/>
              <a:buChar char="Ø"/>
            </a:pPr>
            <a:r>
              <a:rPr lang="nl-NL" dirty="0" smtClean="0"/>
              <a:t>Mét </a:t>
            </a:r>
            <a:r>
              <a:rPr lang="nl-NL" dirty="0"/>
              <a:t>kinderen praten in plaats van tegen de kinderen </a:t>
            </a:r>
            <a:r>
              <a:rPr lang="nl-NL" dirty="0" smtClean="0"/>
              <a:t>praten</a:t>
            </a:r>
          </a:p>
          <a:p>
            <a:pPr marL="342900" indent="-342900">
              <a:buFont typeface="Wingdings" panose="05000000000000000000" pitchFamily="2" charset="2"/>
              <a:buChar char="Ø"/>
            </a:pPr>
            <a:r>
              <a:rPr lang="nl-NL" dirty="0" smtClean="0"/>
              <a:t>Kinderen </a:t>
            </a:r>
            <a:r>
              <a:rPr lang="nl-NL" dirty="0"/>
              <a:t>ruimte geven om zelf een inbreng te hebben in gesprekken en deze serieus nemen en hier op passende wijze op </a:t>
            </a:r>
            <a:r>
              <a:rPr lang="nl-NL" dirty="0" smtClean="0"/>
              <a:t>reageren</a:t>
            </a:r>
          </a:p>
          <a:p>
            <a:pPr marL="342900" indent="-342900">
              <a:buFont typeface="Wingdings" panose="05000000000000000000" pitchFamily="2" charset="2"/>
              <a:buChar char="Ø"/>
            </a:pPr>
            <a:r>
              <a:rPr lang="nl-NL" dirty="0" smtClean="0">
                <a:solidFill>
                  <a:schemeClr val="accent3">
                    <a:lumMod val="75000"/>
                  </a:schemeClr>
                </a:solidFill>
              </a:rPr>
              <a:t>Doel</a:t>
            </a:r>
            <a:r>
              <a:rPr lang="nl-NL" dirty="0">
                <a:solidFill>
                  <a:schemeClr val="accent3">
                    <a:lumMod val="75000"/>
                  </a:schemeClr>
                </a:solidFill>
              </a:rPr>
              <a:t>: kinderen leren door veel te praten met en door uitleg te geven de wereld om zich heen te begrijpen (taal -, cognitieve - en sociale </a:t>
            </a:r>
            <a:r>
              <a:rPr lang="nl-NL" dirty="0" smtClean="0">
                <a:solidFill>
                  <a:schemeClr val="accent3">
                    <a:lumMod val="75000"/>
                  </a:schemeClr>
                </a:solidFill>
              </a:rPr>
              <a:t>ontwikkeling)</a:t>
            </a:r>
          </a:p>
          <a:p>
            <a:pPr marL="342900" indent="-342900">
              <a:buFont typeface="Wingdings" panose="05000000000000000000" pitchFamily="2" charset="2"/>
              <a:buChar char="Ø"/>
            </a:pPr>
            <a:r>
              <a:rPr lang="nl-NL" dirty="0" smtClean="0"/>
              <a:t>Hoe </a:t>
            </a:r>
            <a:r>
              <a:rPr lang="nl-NL" dirty="0"/>
              <a:t>toe te passen in praktijk?</a:t>
            </a:r>
            <a:br>
              <a:rPr lang="nl-NL" dirty="0"/>
            </a:br>
            <a:r>
              <a:rPr lang="nl-NL" dirty="0">
                <a:solidFill>
                  <a:srgbClr val="C00000"/>
                </a:solidFill>
              </a:rPr>
              <a:t>- Eigen verhaal laten vertellen</a:t>
            </a:r>
            <a:br>
              <a:rPr lang="nl-NL" dirty="0">
                <a:solidFill>
                  <a:srgbClr val="C00000"/>
                </a:solidFill>
              </a:rPr>
            </a:br>
            <a:r>
              <a:rPr lang="nl-NL" dirty="0">
                <a:solidFill>
                  <a:srgbClr val="C00000"/>
                </a:solidFill>
              </a:rPr>
              <a:t>- Gesprekjes voeren</a:t>
            </a:r>
            <a:br>
              <a:rPr lang="nl-NL" dirty="0">
                <a:solidFill>
                  <a:srgbClr val="C00000"/>
                </a:solidFill>
              </a:rPr>
            </a:br>
            <a:r>
              <a:rPr lang="nl-NL" dirty="0">
                <a:solidFill>
                  <a:srgbClr val="C00000"/>
                </a:solidFill>
              </a:rPr>
              <a:t>- Rijmpjes, versjes en liedjes</a:t>
            </a:r>
          </a:p>
          <a:p>
            <a:endParaRPr lang="nl-NL" dirty="0"/>
          </a:p>
        </p:txBody>
      </p:sp>
    </p:spTree>
    <p:extLst>
      <p:ext uri="{BB962C8B-B14F-4D97-AF65-F5344CB8AC3E}">
        <p14:creationId xmlns:p14="http://schemas.microsoft.com/office/powerpoint/2010/main" val="295092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839416" y="404664"/>
            <a:ext cx="10369152" cy="4968552"/>
          </a:xfrm>
        </p:spPr>
        <p:txBody>
          <a:bodyPr>
            <a:normAutofit fontScale="90000"/>
          </a:bodyPr>
          <a:lstStyle/>
          <a:p>
            <a:r>
              <a:rPr lang="nl-NL" dirty="0" smtClean="0">
                <a:solidFill>
                  <a:srgbClr val="00B050"/>
                </a:solidFill>
              </a:rPr>
              <a:t>LESPROGRAMMA</a:t>
            </a:r>
            <a:br>
              <a:rPr lang="nl-NL" dirty="0" smtClean="0">
                <a:solidFill>
                  <a:srgbClr val="00B050"/>
                </a:solidFill>
              </a:rPr>
            </a:br>
            <a:r>
              <a:rPr lang="nl-NL" strike="sngStrike" dirty="0" smtClean="0">
                <a:solidFill>
                  <a:srgbClr val="00B050"/>
                </a:solidFill>
              </a:rPr>
              <a:t/>
            </a:r>
            <a:br>
              <a:rPr lang="nl-NL" strike="sngStrike" dirty="0" smtClean="0">
                <a:solidFill>
                  <a:srgbClr val="00B050"/>
                </a:solidFill>
              </a:rPr>
            </a:br>
            <a:r>
              <a:rPr lang="nl-NL" strike="sngStrike" dirty="0" smtClean="0">
                <a:solidFill>
                  <a:srgbClr val="00B050"/>
                </a:solidFill>
              </a:rPr>
              <a:t>Lesweek </a:t>
            </a:r>
            <a:r>
              <a:rPr lang="nl-NL" strike="sngStrike" dirty="0">
                <a:solidFill>
                  <a:srgbClr val="00B050"/>
                </a:solidFill>
              </a:rPr>
              <a:t>1; introductie thema, toetsing en nulmeting</a:t>
            </a:r>
            <a:br>
              <a:rPr lang="nl-NL" strike="sngStrike" dirty="0">
                <a:solidFill>
                  <a:srgbClr val="00B050"/>
                </a:solidFill>
              </a:rPr>
            </a:br>
            <a:r>
              <a:rPr lang="nl-NL" strike="sngStrike" dirty="0">
                <a:solidFill>
                  <a:srgbClr val="00B050"/>
                </a:solidFill>
              </a:rPr>
              <a:t>Lesweek 2; autonomie respecteren en sensitieve responsiviteit</a:t>
            </a:r>
            <a:br>
              <a:rPr lang="nl-NL" strike="sngStrike" dirty="0">
                <a:solidFill>
                  <a:srgbClr val="00B050"/>
                </a:solidFill>
              </a:rPr>
            </a:br>
            <a:r>
              <a:rPr lang="nl-NL" strike="sngStrike" dirty="0">
                <a:solidFill>
                  <a:srgbClr val="00B050"/>
                </a:solidFill>
              </a:rPr>
              <a:t>Lesweek 3; structureren en grenzen stellen &amp; praten en uitleggen</a:t>
            </a:r>
            <a:r>
              <a:rPr lang="nl-NL" dirty="0">
                <a:solidFill>
                  <a:srgbClr val="00B050"/>
                </a:solidFill>
              </a:rPr>
              <a:t/>
            </a:r>
            <a:br>
              <a:rPr lang="nl-NL" dirty="0">
                <a:solidFill>
                  <a:srgbClr val="00B050"/>
                </a:solidFill>
              </a:rPr>
            </a:br>
            <a:r>
              <a:rPr lang="nl-NL" strike="sngStrike" dirty="0">
                <a:solidFill>
                  <a:srgbClr val="00B050"/>
                </a:solidFill>
              </a:rPr>
              <a:t>Lesweek 4; ontwikkelingsstimulering en begeleiden van interacties</a:t>
            </a:r>
            <a:r>
              <a:rPr lang="nl-NL" dirty="0">
                <a:solidFill>
                  <a:srgbClr val="00B050"/>
                </a:solidFill>
              </a:rPr>
              <a:t/>
            </a:r>
            <a:br>
              <a:rPr lang="nl-NL" dirty="0">
                <a:solidFill>
                  <a:srgbClr val="00B050"/>
                </a:solidFill>
              </a:rPr>
            </a:br>
            <a:r>
              <a:rPr lang="nl-NL" dirty="0">
                <a:solidFill>
                  <a:srgbClr val="00B050"/>
                </a:solidFill>
              </a:rPr>
              <a:t>Lesweek 5; </a:t>
            </a:r>
            <a:r>
              <a:rPr lang="nl-NL" dirty="0" smtClean="0">
                <a:solidFill>
                  <a:srgbClr val="00B050"/>
                </a:solidFill>
              </a:rPr>
              <a:t>opdracht spelactiviteiten</a:t>
            </a:r>
            <a:r>
              <a:rPr lang="nl-NL" dirty="0">
                <a:solidFill>
                  <a:srgbClr val="00B050"/>
                </a:solidFill>
              </a:rPr>
              <a:t/>
            </a:r>
            <a:br>
              <a:rPr lang="nl-NL" dirty="0">
                <a:solidFill>
                  <a:srgbClr val="00B050"/>
                </a:solidFill>
              </a:rPr>
            </a:br>
            <a:r>
              <a:rPr lang="nl-NL" dirty="0">
                <a:solidFill>
                  <a:srgbClr val="00B050"/>
                </a:solidFill>
              </a:rPr>
              <a:t>Lesweek 6; uitvoeren </a:t>
            </a:r>
            <a:r>
              <a:rPr lang="nl-NL" dirty="0" smtClean="0">
                <a:solidFill>
                  <a:srgbClr val="00B050"/>
                </a:solidFill>
              </a:rPr>
              <a:t>spelactiviteiten</a:t>
            </a:r>
            <a:r>
              <a:rPr lang="nl-NL" dirty="0">
                <a:solidFill>
                  <a:srgbClr val="00B050"/>
                </a:solidFill>
              </a:rPr>
              <a:t/>
            </a:r>
            <a:br>
              <a:rPr lang="nl-NL" dirty="0">
                <a:solidFill>
                  <a:srgbClr val="00B050"/>
                </a:solidFill>
              </a:rPr>
            </a:br>
            <a:r>
              <a:rPr lang="nl-NL" dirty="0">
                <a:solidFill>
                  <a:srgbClr val="00B050"/>
                </a:solidFill>
              </a:rPr>
              <a:t>Lesweek 7; </a:t>
            </a:r>
            <a:r>
              <a:rPr lang="nl-NL" dirty="0" smtClean="0">
                <a:solidFill>
                  <a:srgbClr val="00B050"/>
                </a:solidFill>
              </a:rPr>
              <a:t>uitvoeren spelactiviteit</a:t>
            </a:r>
            <a:r>
              <a:rPr lang="nl-NL" dirty="0">
                <a:solidFill>
                  <a:srgbClr val="00B050"/>
                </a:solidFill>
              </a:rPr>
              <a:t/>
            </a:r>
            <a:br>
              <a:rPr lang="nl-NL" dirty="0">
                <a:solidFill>
                  <a:srgbClr val="00B050"/>
                </a:solidFill>
              </a:rPr>
            </a:br>
            <a:r>
              <a:rPr lang="nl-NL" dirty="0">
                <a:solidFill>
                  <a:srgbClr val="00B050"/>
                </a:solidFill>
              </a:rPr>
              <a:t>Lesweek 8; </a:t>
            </a:r>
            <a:r>
              <a:rPr lang="nl-NL" dirty="0" smtClean="0">
                <a:solidFill>
                  <a:srgbClr val="00B050"/>
                </a:solidFill>
              </a:rPr>
              <a:t>herhaling zes interactievaardigheden</a:t>
            </a:r>
            <a:r>
              <a:rPr lang="nl-NL" dirty="0">
                <a:solidFill>
                  <a:srgbClr val="00B050"/>
                </a:solidFill>
              </a:rPr>
              <a:t/>
            </a:r>
            <a:br>
              <a:rPr lang="nl-NL" dirty="0">
                <a:solidFill>
                  <a:srgbClr val="00B050"/>
                </a:solidFill>
              </a:rPr>
            </a:br>
            <a:r>
              <a:rPr lang="nl-NL" b="1" dirty="0">
                <a:solidFill>
                  <a:srgbClr val="C00000"/>
                </a:solidFill>
              </a:rPr>
              <a:t>Lesweek 9; afronding + deadline eindopdracht </a:t>
            </a:r>
            <a:br>
              <a:rPr lang="nl-NL" b="1" dirty="0">
                <a:solidFill>
                  <a:srgbClr val="C00000"/>
                </a:solidFill>
              </a:rPr>
            </a:br>
            <a:endParaRPr lang="nl-NL" dirty="0"/>
          </a:p>
        </p:txBody>
      </p:sp>
    </p:spTree>
    <p:extLst>
      <p:ext uri="{BB962C8B-B14F-4D97-AF65-F5344CB8AC3E}">
        <p14:creationId xmlns:p14="http://schemas.microsoft.com/office/powerpoint/2010/main" val="4188154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Vriendjes, formaat 16 x 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3247123_TF03896101 - Copy" id="{C0EF2753-B4B9-4979-AA89-C9983F3B49D6}" vid="{7E42FDA8-E506-40F8-9A1E-06A022A5D3F9}"/>
    </a:ext>
  </a:extLst>
</a:theme>
</file>

<file path=ppt/theme/theme2.xml><?xml version="1.0" encoding="utf-8"?>
<a:theme xmlns:a="http://schemas.openxmlformats.org/drawingml/2006/main" name="Office-thema">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1781B86A0F9304B9129DFE2B80E32BD" ma:contentTypeVersion="10" ma:contentTypeDescription="Create a new document." ma:contentTypeScope="" ma:versionID="7286296d3029b5a91962f60039261cbd">
  <xsd:schema xmlns:xsd="http://www.w3.org/2001/XMLSchema" xmlns:xs="http://www.w3.org/2001/XMLSchema" xmlns:p="http://schemas.microsoft.com/office/2006/metadata/properties" xmlns:ns3="baa8c48b-5f73-4068-bac6-831706ff2add" xmlns:ns4="ae88b579-0995-42e4-96ef-e06a7a57ddf9" targetNamespace="http://schemas.microsoft.com/office/2006/metadata/properties" ma:root="true" ma:fieldsID="b4a926850b8724014549936c06161b3a" ns3:_="" ns4:_="">
    <xsd:import namespace="baa8c48b-5f73-4068-bac6-831706ff2add"/>
    <xsd:import namespace="ae88b579-0995-42e4-96ef-e06a7a57ddf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a8c48b-5f73-4068-bac6-831706ff2a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e88b579-0995-42e4-96ef-e06a7a57ddf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3D7D71-81FD-463E-8B18-66BD90586C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a8c48b-5f73-4068-bac6-831706ff2add"/>
    <ds:schemaRef ds:uri="ae88b579-0995-42e4-96ef-e06a7a57dd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A15C6C-6BB6-4DB6-B7D6-7F14EAB2CC5C}">
  <ds:schemaRefs>
    <ds:schemaRef ds:uri="http://schemas.microsoft.com/office/2006/metadata/properties"/>
    <ds:schemaRef ds:uri="http://purl.org/dc/terms/"/>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ae88b579-0995-42e4-96ef-e06a7a57ddf9"/>
    <ds:schemaRef ds:uri="baa8c48b-5f73-4068-bac6-831706ff2add"/>
    <ds:schemaRef ds:uri="http://www.w3.org/XML/1998/namespace"/>
    <ds:schemaRef ds:uri="http://purl.org/dc/dcmitype/"/>
  </ds:schemaRefs>
</ds:datastoreItem>
</file>

<file path=customXml/itemProps3.xml><?xml version="1.0" encoding="utf-8"?>
<ds:datastoreItem xmlns:ds="http://schemas.openxmlformats.org/officeDocument/2006/customXml" ds:itemID="{9EDF6667-B669-49A4-BBE6-2132BA71C0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Onderwijspresentatie, ontwerp met kinderen op het schoolplein, album (breedbeeld)</Template>
  <TotalTime>1377</TotalTime>
  <Words>1018</Words>
  <Application>Microsoft Office PowerPoint</Application>
  <PresentationFormat>Breedbeeld</PresentationFormat>
  <Paragraphs>70</Paragraphs>
  <Slides>16</Slides>
  <Notes>7</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16</vt:i4>
      </vt:variant>
    </vt:vector>
  </HeadingPairs>
  <TitlesOfParts>
    <vt:vector size="20" baseType="lpstr">
      <vt:lpstr>Arial</vt:lpstr>
      <vt:lpstr>Times New Roman</vt:lpstr>
      <vt:lpstr>Wingdings</vt:lpstr>
      <vt:lpstr>Vriendjes, formaat 16 x 9</vt:lpstr>
      <vt:lpstr>INTERACTIEVAARDIGHEDEN</vt:lpstr>
      <vt:lpstr>Wat te doen?</vt:lpstr>
      <vt:lpstr>OPDRACHT: INTERACTIEVAARDIGHEID STRUCTUREREN EN GRENZEN STELLEN</vt:lpstr>
      <vt:lpstr>OPDRACHT: INTERACTIEVAARDIGHEID PRATEN EN UITLEGGEN</vt:lpstr>
      <vt:lpstr>STRUCTUREREN EN GRENZEN STELLEN</vt:lpstr>
      <vt:lpstr>PowerPoint-presentatie</vt:lpstr>
      <vt:lpstr>PRATEN EN UITLEGGEN</vt:lpstr>
      <vt:lpstr>PowerPoint-presentatie</vt:lpstr>
      <vt:lpstr>LESPROGRAMMA  Lesweek 1; introductie thema, toetsing en nulmeting Lesweek 2; autonomie respecteren en sensitieve responsiviteit Lesweek 3; structureren en grenzen stellen &amp; praten en uitleggen Lesweek 4; ontwikkelingsstimulering en begeleiden van interacties Lesweek 5; opdracht spelactiviteiten Lesweek 6; uitvoeren spelactiviteiten Lesweek 7; uitvoeren spelactiviteit Lesweek 8; herhaling zes interactievaardigheden Lesweek 9; afronding + deadline eindopdracht  </vt:lpstr>
      <vt:lpstr>PowerPoint-presentatie</vt:lpstr>
      <vt:lpstr>ONTWIKKELINGSSTIMULERING</vt:lpstr>
      <vt:lpstr>PowerPoint-presentatie</vt:lpstr>
      <vt:lpstr>PowerPoint-presentatie</vt:lpstr>
      <vt:lpstr>PowerPoint-presentatie</vt:lpstr>
      <vt:lpstr>Bij het begeleiden van interacties heb je niet alleen oog voor individueel kind, maar begeleid je juist op het gehele proces. Kinderen moeten zich veilig voelen in de groep</vt:lpstr>
      <vt:lpstr>PowerPoint-presentatie</vt:lpstr>
    </vt:vector>
  </TitlesOfParts>
  <Company>Kien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INTERACTIEVAARDIGHEDEN</dc:title>
  <dc:creator>Btisame el Ajjouri</dc:creator>
  <cp:keywords/>
  <cp:lastModifiedBy>Btisame el Ajjouri</cp:lastModifiedBy>
  <cp:revision>19</cp:revision>
  <dcterms:created xsi:type="dcterms:W3CDTF">2021-03-10T10:06:47Z</dcterms:created>
  <dcterms:modified xsi:type="dcterms:W3CDTF">2021-05-10T10:47:41Z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0x01010051781B86A0F9304B9129DFE2B80E32BD</vt:lpwstr>
  </property>
</Properties>
</file>