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7" r:id="rId2"/>
    <p:sldId id="297" r:id="rId3"/>
    <p:sldId id="292" r:id="rId4"/>
    <p:sldId id="303" r:id="rId5"/>
    <p:sldId id="275" r:id="rId6"/>
    <p:sldId id="276" r:id="rId7"/>
    <p:sldId id="263" r:id="rId8"/>
    <p:sldId id="259" r:id="rId9"/>
    <p:sldId id="289" r:id="rId10"/>
    <p:sldId id="305" r:id="rId11"/>
    <p:sldId id="306" r:id="rId12"/>
    <p:sldId id="273" r:id="rId13"/>
    <p:sldId id="307" r:id="rId14"/>
    <p:sldId id="309" r:id="rId15"/>
    <p:sldId id="308" r:id="rId16"/>
    <p:sldId id="310" r:id="rId17"/>
    <p:sldId id="274" r:id="rId18"/>
    <p:sldId id="261" r:id="rId1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8" autoAdjust="0"/>
    <p:restoredTop sz="76563" autoAdjust="0"/>
  </p:normalViewPr>
  <p:slideViewPr>
    <p:cSldViewPr snapToGrid="0">
      <p:cViewPr varScale="1">
        <p:scale>
          <a:sx n="63" d="100"/>
          <a:sy n="63" d="100"/>
        </p:scale>
        <p:origin x="72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29236A-5A93-407A-84CC-B32B2AD1399E}" type="datetimeFigureOut">
              <a:rPr lang="nl-NL" smtClean="0"/>
              <a:t>10-2-2022</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A02A09-9DBE-4F89-A4CD-A994A68C9494}" type="slidenum">
              <a:rPr lang="nl-NL" smtClean="0"/>
              <a:t>‹nr.›</a:t>
            </a:fld>
            <a:endParaRPr lang="nl-NL" dirty="0"/>
          </a:p>
        </p:txBody>
      </p:sp>
    </p:spTree>
    <p:extLst>
      <p:ext uri="{BB962C8B-B14F-4D97-AF65-F5344CB8AC3E}">
        <p14:creationId xmlns:p14="http://schemas.microsoft.com/office/powerpoint/2010/main" val="1048931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dition.thiememeulenhoff.nl/secure/d/stream/traject_3_4_ped/theory/a1a84feb-cb9e-444f-8f1b-f6a4f8fa10f5/ba26b61d-49b9-4105-94cb-c38dc6e8fb13"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dition.thiememeulenhoff.nl/secure/d/stream/traject_3_4_ped/theory/a1a84feb-cb9e-444f-8f1b-f6a4f8fa10f5/ba26b61d-49b9-4105-94cb-c38dc6e8fb1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49B78-FD78-4C71-AC9E-1E517C1B074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28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Opdracht 7 tot 8 </a:t>
            </a:r>
          </a:p>
        </p:txBody>
      </p:sp>
      <p:sp>
        <p:nvSpPr>
          <p:cNvPr id="4" name="Tijdelijke aanduiding voor dianummer 3"/>
          <p:cNvSpPr>
            <a:spLocks noGrp="1"/>
          </p:cNvSpPr>
          <p:nvPr>
            <p:ph type="sldNum" sz="quarter" idx="5"/>
          </p:nvPr>
        </p:nvSpPr>
        <p:spPr/>
        <p:txBody>
          <a:bodyPr/>
          <a:lstStyle/>
          <a:p>
            <a:fld id="{81A02A09-9DBE-4F89-A4CD-A994A68C9494}" type="slidenum">
              <a:rPr lang="nl-NL" smtClean="0"/>
              <a:t>13</a:t>
            </a:fld>
            <a:endParaRPr lang="nl-NL" dirty="0"/>
          </a:p>
        </p:txBody>
      </p:sp>
    </p:spTree>
    <p:extLst>
      <p:ext uri="{BB962C8B-B14F-4D97-AF65-F5344CB8AC3E}">
        <p14:creationId xmlns:p14="http://schemas.microsoft.com/office/powerpoint/2010/main" val="1887446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lnSpc>
                <a:spcPct val="107000"/>
              </a:lnSpc>
              <a:spcAft>
                <a:spcPts val="600"/>
              </a:spcAft>
              <a:buFont typeface="Calibri" panose="020F0502020204030204" pitchFamily="34" charset="0"/>
              <a:buChar char="-"/>
            </a:pPr>
            <a:r>
              <a:rPr lang="nl-NL" sz="1800" dirty="0">
                <a:effectLst/>
                <a:latin typeface="Calibri" panose="020F0502020204030204" pitchFamily="34" charset="0"/>
                <a:ea typeface="Times New Roman" panose="02020603050405020304" pitchFamily="18" charset="0"/>
                <a:cs typeface="Calibri" panose="020F0502020204030204" pitchFamily="34" charset="0"/>
              </a:rPr>
              <a:t>Inzicht verkrijgen in groepsprocessen (Groepsdynamica) in de beroepspraktijk</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600"/>
              </a:spcAft>
              <a:buFont typeface="Calibri" panose="020F0502020204030204" pitchFamily="34" charset="0"/>
              <a:buChar char="-"/>
            </a:pPr>
            <a:r>
              <a:rPr lang="nl-NL" sz="1800" dirty="0">
                <a:effectLst/>
                <a:latin typeface="Calibri" panose="020F0502020204030204" pitchFamily="34" charset="0"/>
                <a:ea typeface="Times New Roman" panose="02020603050405020304" pitchFamily="18" charset="0"/>
                <a:cs typeface="Calibri" panose="020F0502020204030204" pitchFamily="34" charset="0"/>
              </a:rPr>
              <a:t>Leren over professioneel begeleiden en beïnvloeden van groepen in de beroepspraktijk</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600"/>
              </a:spcAft>
              <a:buFont typeface="Calibri" panose="020F0502020204030204" pitchFamily="34" charset="0"/>
              <a:buChar char="-"/>
            </a:pPr>
            <a:r>
              <a:rPr lang="nl-NL" sz="1800" dirty="0">
                <a:effectLst/>
                <a:latin typeface="Calibri" panose="020F0502020204030204" pitchFamily="34" charset="0"/>
                <a:ea typeface="Times New Roman" panose="02020603050405020304" pitchFamily="18" charset="0"/>
                <a:cs typeface="Calibri" panose="020F0502020204030204" pitchFamily="34" charset="0"/>
              </a:rPr>
              <a:t>Reflecteren op eigen leeropbrengst. </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nl-NL" sz="1800" dirty="0">
                <a:effectLst/>
                <a:latin typeface="Calibri" panose="020F0502020204030204" pitchFamily="34" charset="0"/>
                <a:ea typeface="Times New Roman" panose="02020603050405020304" pitchFamily="18" charset="0"/>
              </a:rPr>
              <a:t>Vooraf voornemens vaststellen op eigen professioneel handelen in het begeleiden en beïnvloeden van groepen </a:t>
            </a:r>
            <a:r>
              <a:rPr lang="nl-NL" sz="1800" i="1" dirty="0">
                <a:effectLst/>
                <a:latin typeface="Calibri" panose="020F0502020204030204" pitchFamily="34" charset="0"/>
                <a:ea typeface="Times New Roman" panose="02020603050405020304" pitchFamily="18" charset="0"/>
              </a:rPr>
              <a:t>(reflection for action</a:t>
            </a:r>
            <a:r>
              <a:rPr lang="nl-NL" sz="1800" dirty="0">
                <a:effectLst/>
                <a:latin typeface="Calibri" panose="020F0502020204030204" pitchFamily="34" charset="0"/>
                <a:ea typeface="Times New Roman" panose="02020603050405020304" pitchFamily="18" charset="0"/>
              </a:rPr>
              <a:t>). </a:t>
            </a:r>
            <a:endParaRPr lang="nl-NL" dirty="0"/>
          </a:p>
        </p:txBody>
      </p:sp>
      <p:sp>
        <p:nvSpPr>
          <p:cNvPr id="4" name="Tijdelijke aanduiding voor dianummer 3"/>
          <p:cNvSpPr>
            <a:spLocks noGrp="1"/>
          </p:cNvSpPr>
          <p:nvPr>
            <p:ph type="sldNum" sz="quarter" idx="5"/>
          </p:nvPr>
        </p:nvSpPr>
        <p:spPr/>
        <p:txBody>
          <a:bodyPr/>
          <a:lstStyle/>
          <a:p>
            <a:fld id="{81A02A09-9DBE-4F89-A4CD-A994A68C9494}" type="slidenum">
              <a:rPr lang="nl-NL" smtClean="0"/>
              <a:t>14</a:t>
            </a:fld>
            <a:endParaRPr lang="nl-NL" dirty="0"/>
          </a:p>
        </p:txBody>
      </p:sp>
    </p:spTree>
    <p:extLst>
      <p:ext uri="{BB962C8B-B14F-4D97-AF65-F5344CB8AC3E}">
        <p14:creationId xmlns:p14="http://schemas.microsoft.com/office/powerpoint/2010/main" val="1569527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Samen de toetsing bekijken. </a:t>
            </a:r>
          </a:p>
        </p:txBody>
      </p:sp>
      <p:sp>
        <p:nvSpPr>
          <p:cNvPr id="4" name="Tijdelijke aanduiding voor dianummer 3"/>
          <p:cNvSpPr>
            <a:spLocks noGrp="1"/>
          </p:cNvSpPr>
          <p:nvPr>
            <p:ph type="sldNum" sz="quarter" idx="5"/>
          </p:nvPr>
        </p:nvSpPr>
        <p:spPr/>
        <p:txBody>
          <a:bodyPr/>
          <a:lstStyle/>
          <a:p>
            <a:fld id="{81A02A09-9DBE-4F89-A4CD-A994A68C9494}" type="slidenum">
              <a:rPr lang="nl-NL" smtClean="0"/>
              <a:t>15</a:t>
            </a:fld>
            <a:endParaRPr lang="nl-NL" dirty="0"/>
          </a:p>
        </p:txBody>
      </p:sp>
    </p:spTree>
    <p:extLst>
      <p:ext uri="{BB962C8B-B14F-4D97-AF65-F5344CB8AC3E}">
        <p14:creationId xmlns:p14="http://schemas.microsoft.com/office/powerpoint/2010/main" val="4091749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Advies is om per dag gericht naar andere componenten te kijken. Tijdens de lessen komt dit ook terug en kan je inzichten delen met de groep!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A02A09-9DBE-4F89-A4CD-A994A68C949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055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1A02A09-9DBE-4F89-A4CD-A994A68C9494}" type="slidenum">
              <a:rPr lang="nl-NL" smtClean="0"/>
              <a:t>17</a:t>
            </a:fld>
            <a:endParaRPr lang="nl-NL" dirty="0"/>
          </a:p>
        </p:txBody>
      </p:sp>
    </p:spTree>
    <p:extLst>
      <p:ext uri="{BB962C8B-B14F-4D97-AF65-F5344CB8AC3E}">
        <p14:creationId xmlns:p14="http://schemas.microsoft.com/office/powerpoint/2010/main" val="3766541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Start met lezen praktijk situatie</a:t>
            </a:r>
          </a:p>
        </p:txBody>
      </p:sp>
      <p:sp>
        <p:nvSpPr>
          <p:cNvPr id="4" name="Tijdelijke aanduiding voor dianummer 3"/>
          <p:cNvSpPr>
            <a:spLocks noGrp="1"/>
          </p:cNvSpPr>
          <p:nvPr>
            <p:ph type="sldNum" sz="quarter" idx="5"/>
          </p:nvPr>
        </p:nvSpPr>
        <p:spPr/>
        <p:txBody>
          <a:bodyPr/>
          <a:lstStyle/>
          <a:p>
            <a:fld id="{81A02A09-9DBE-4F89-A4CD-A994A68C9494}" type="slidenum">
              <a:rPr lang="nl-NL" smtClean="0"/>
              <a:t>5</a:t>
            </a:fld>
            <a:endParaRPr lang="nl-NL" dirty="0"/>
          </a:p>
        </p:txBody>
      </p:sp>
    </p:spTree>
    <p:extLst>
      <p:ext uri="{BB962C8B-B14F-4D97-AF65-F5344CB8AC3E}">
        <p14:creationId xmlns:p14="http://schemas.microsoft.com/office/powerpoint/2010/main" val="188166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1A02A09-9DBE-4F89-A4CD-A994A68C9494}" type="slidenum">
              <a:rPr lang="nl-NL" smtClean="0"/>
              <a:t>6</a:t>
            </a:fld>
            <a:endParaRPr lang="nl-NL" dirty="0"/>
          </a:p>
        </p:txBody>
      </p:sp>
    </p:spTree>
    <p:extLst>
      <p:ext uri="{BB962C8B-B14F-4D97-AF65-F5344CB8AC3E}">
        <p14:creationId xmlns:p14="http://schemas.microsoft.com/office/powerpoint/2010/main" val="3960925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2383C"/>
                </a:solidFill>
                <a:effectLst/>
                <a:latin typeface="proxima-nova"/>
              </a:rPr>
              <a:t>In je werk als pedagogisch werker kom je veel verschillende soorten groepen tegen: de babygroep, de peutergroep, de groep in een klas, de leefgroep, de tienergroep.</a:t>
            </a:r>
          </a:p>
          <a:p>
            <a:endParaRPr lang="nl-NL" b="0" i="0" dirty="0">
              <a:solidFill>
                <a:srgbClr val="32383C"/>
              </a:solidFill>
              <a:effectLst/>
              <a:latin typeface="proxima-nova"/>
            </a:endParaRPr>
          </a:p>
          <a:p>
            <a:r>
              <a:rPr lang="nl-NL" b="0" i="0" dirty="0">
                <a:solidFill>
                  <a:srgbClr val="32383C"/>
                </a:solidFill>
                <a:effectLst/>
                <a:latin typeface="proxima-nova"/>
              </a:rPr>
              <a:t>Maar wat is dat nu eigenlijk, een groep? Je kunt zeggen dat een groep in ieder geval uit ten minste twee personen bestaat en dat de personen in een groep iets gemeenschappelijks met elkaar hebben. Maar er is meer dan dat. De mensen in een groep kennen elkaar. Ze hebben een gezamenlijk(e) belang, doel of taak. In een groep is er interactie tussen de groepsleden, ze hebben een relatie met elkaar, ze zijn van elkaar afhankelijk.</a:t>
            </a:r>
          </a:p>
          <a:p>
            <a:endParaRPr lang="nl-NL" b="0" i="0" dirty="0">
              <a:solidFill>
                <a:srgbClr val="32383C"/>
              </a:solidFill>
              <a:effectLst/>
              <a:latin typeface="proxima-nova"/>
            </a:endParaRPr>
          </a:p>
          <a:p>
            <a:r>
              <a:rPr lang="nl-NL" b="0" i="0" dirty="0">
                <a:solidFill>
                  <a:srgbClr val="32383C"/>
                </a:solidFill>
                <a:effectLst/>
                <a:latin typeface="proxima-nova"/>
              </a:rPr>
              <a:t>In een positieve groep kun je lekker werken. De kinderen helpen elkaar uit zichzelf, moedigen elkaar aan, nemen het voor elkaar op en er is een goede sfeer. In een negatieve groep is er vaker onrust en ruzie. Sommige kinderen sluiten andere kinderen buiten, pakken spulletjes af, maken nare opmerkingen en er wordt minder goed gewerkt. Zo'n groep heeft een negatieve invloed op de individuele leden.</a:t>
            </a:r>
          </a:p>
          <a:p>
            <a:endParaRPr lang="nl-NL" b="0" i="0" dirty="0">
              <a:solidFill>
                <a:srgbClr val="32383C"/>
              </a:solidFill>
              <a:effectLst/>
              <a:latin typeface="proxima-nova"/>
            </a:endParaRPr>
          </a:p>
          <a:p>
            <a:r>
              <a:rPr lang="nl-NL" b="0" i="0" dirty="0">
                <a:solidFill>
                  <a:srgbClr val="32383C"/>
                </a:solidFill>
                <a:effectLst/>
                <a:latin typeface="proxima-nova"/>
              </a:rPr>
              <a:t>Opdracht 1 </a:t>
            </a:r>
            <a:endParaRPr lang="nl-NL" dirty="0"/>
          </a:p>
        </p:txBody>
      </p:sp>
      <p:sp>
        <p:nvSpPr>
          <p:cNvPr id="4" name="Tijdelijke aanduiding voor dianummer 3"/>
          <p:cNvSpPr>
            <a:spLocks noGrp="1"/>
          </p:cNvSpPr>
          <p:nvPr>
            <p:ph type="sldNum" sz="quarter" idx="5"/>
          </p:nvPr>
        </p:nvSpPr>
        <p:spPr/>
        <p:txBody>
          <a:bodyPr/>
          <a:lstStyle/>
          <a:p>
            <a:fld id="{81A02A09-9DBE-4F89-A4CD-A994A68C9494}" type="slidenum">
              <a:rPr lang="nl-NL" smtClean="0"/>
              <a:t>7</a:t>
            </a:fld>
            <a:endParaRPr lang="nl-NL" dirty="0"/>
          </a:p>
        </p:txBody>
      </p:sp>
    </p:spTree>
    <p:extLst>
      <p:ext uri="{BB962C8B-B14F-4D97-AF65-F5344CB8AC3E}">
        <p14:creationId xmlns:p14="http://schemas.microsoft.com/office/powerpoint/2010/main" val="1807858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Een groep is een verzameling mensen die een eenheid vormen op basis van een of meer overeenkomsten. Daardoor voelen ze zich betrokken bij elkaar, hebben ze contact met elkaar en is er sprake van saamhorigheid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Opdracht 2 tot 4 </a:t>
            </a:r>
          </a:p>
          <a:p>
            <a:endParaRPr lang="nl-NL" dirty="0"/>
          </a:p>
        </p:txBody>
      </p:sp>
      <p:sp>
        <p:nvSpPr>
          <p:cNvPr id="4" name="Tijdelijke aanduiding voor dianummer 3"/>
          <p:cNvSpPr>
            <a:spLocks noGrp="1"/>
          </p:cNvSpPr>
          <p:nvPr>
            <p:ph type="sldNum" sz="quarter" idx="5"/>
          </p:nvPr>
        </p:nvSpPr>
        <p:spPr/>
        <p:txBody>
          <a:bodyPr/>
          <a:lstStyle/>
          <a:p>
            <a:fld id="{81A02A09-9DBE-4F89-A4CD-A994A68C9494}" type="slidenum">
              <a:rPr lang="nl-NL" smtClean="0"/>
              <a:t>8</a:t>
            </a:fld>
            <a:endParaRPr lang="nl-NL" dirty="0"/>
          </a:p>
        </p:txBody>
      </p:sp>
    </p:spTree>
    <p:extLst>
      <p:ext uri="{BB962C8B-B14F-4D97-AF65-F5344CB8AC3E}">
        <p14:creationId xmlns:p14="http://schemas.microsoft.com/office/powerpoint/2010/main" val="629488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voorbeeld groep in harmonie&gt;&gt;&gt; https://www.youtube.com/watch?v=RuQjYzP9PMo</a:t>
            </a:r>
          </a:p>
          <a:p>
            <a:endParaRPr lang="nl-NL" dirty="0"/>
          </a:p>
          <a:p>
            <a:r>
              <a:rPr lang="nl-NL" b="0" i="0" dirty="0">
                <a:solidFill>
                  <a:srgbClr val="32383C"/>
                </a:solidFill>
                <a:effectLst/>
                <a:latin typeface="proxima-nova"/>
              </a:rPr>
              <a:t>Het </a:t>
            </a:r>
            <a:r>
              <a:rPr lang="nl-NL" b="1" i="0" u="none" strike="noStrike" dirty="0">
                <a:solidFill>
                  <a:srgbClr val="159EF5"/>
                </a:solidFill>
                <a:effectLst/>
                <a:latin typeface="proxima-nova"/>
                <a:hlinkClick r:id="rId3"/>
              </a:rPr>
              <a:t>groepsproces</a:t>
            </a:r>
            <a:r>
              <a:rPr lang="nl-NL" b="0" i="0" dirty="0">
                <a:solidFill>
                  <a:srgbClr val="32383C"/>
                </a:solidFill>
                <a:effectLst/>
                <a:latin typeface="proxima-nova"/>
              </a:rPr>
              <a:t> is de groepsvorming en groepsverandering die optreedt doordat groepsleden op elkaar reageren.</a:t>
            </a:r>
            <a:endParaRPr lang="nl-NL" dirty="0"/>
          </a:p>
          <a:p>
            <a:endParaRPr lang="nl-NL" dirty="0"/>
          </a:p>
          <a:p>
            <a:pPr algn="l"/>
            <a:r>
              <a:rPr lang="nl-NL" b="0" i="0" dirty="0">
                <a:solidFill>
                  <a:srgbClr val="32383C"/>
                </a:solidFill>
                <a:effectLst/>
                <a:latin typeface="proxima-nova"/>
              </a:rPr>
              <a:t>Groepsvorming kan twee kanten opgaan: er ontstaat een positief klimaat of een negatief klimaat. Als pedagogisch werker kun je veel doen om de groepsontwikkeling goed te laten verlopen. Als kinderen zich veilig voelen in een groep, gaan ze gemakkelijker een volgende fase in. De groepsontwikkeling verloopt niet altijd vanzelf.</a:t>
            </a:r>
          </a:p>
          <a:p>
            <a:pPr algn="l"/>
            <a:r>
              <a:rPr lang="nl-NL" b="0" i="0" dirty="0">
                <a:solidFill>
                  <a:srgbClr val="32383C"/>
                </a:solidFill>
                <a:effectLst/>
                <a:latin typeface="proxima-nova"/>
              </a:rPr>
              <a:t>Niet elke groep doorloopt elke fase. Soms blijft een groep in een fase hangen. Het is dan jouw taak om bij te sturen. Dat kun je doen door op tijd de juiste groepsactiviteiten te organiseren, de aandacht te vestigen op het groepsproces en door kinderen uit te dagen een andere rol in te nemen.</a:t>
            </a:r>
          </a:p>
          <a:p>
            <a:endParaRPr lang="nl-NL" dirty="0"/>
          </a:p>
          <a:p>
            <a:r>
              <a:rPr lang="nl-NL" b="0" i="0" dirty="0">
                <a:solidFill>
                  <a:srgbClr val="32383C"/>
                </a:solidFill>
                <a:effectLst/>
                <a:latin typeface="proxima-nova"/>
              </a:rPr>
              <a:t>De </a:t>
            </a:r>
            <a:r>
              <a:rPr lang="nl-NL" b="1" i="0" u="none" strike="noStrike" dirty="0">
                <a:solidFill>
                  <a:srgbClr val="159EF5"/>
                </a:solidFill>
                <a:effectLst/>
                <a:latin typeface="proxima-nova"/>
                <a:hlinkClick r:id="rId3"/>
              </a:rPr>
              <a:t>groepsontwikkeling</a:t>
            </a:r>
            <a:r>
              <a:rPr lang="nl-NL" b="0" i="0" dirty="0">
                <a:solidFill>
                  <a:srgbClr val="32383C"/>
                </a:solidFill>
                <a:effectLst/>
                <a:latin typeface="proxima-nova"/>
              </a:rPr>
              <a:t> is de levenscyclus van een groep. Deze bestaat uit vijf fasen: vormfase, stormfase, normfase, prestatiefase en afscheidsfase.l</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A964E-7382-4CE4-B979-D1F7E9B432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133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Stormfase </a:t>
            </a:r>
          </a:p>
        </p:txBody>
      </p:sp>
      <p:sp>
        <p:nvSpPr>
          <p:cNvPr id="4" name="Tijdelijke aanduiding voor dianummer 3"/>
          <p:cNvSpPr>
            <a:spLocks noGrp="1"/>
          </p:cNvSpPr>
          <p:nvPr>
            <p:ph type="sldNum" sz="quarter" idx="5"/>
          </p:nvPr>
        </p:nvSpPr>
        <p:spPr/>
        <p:txBody>
          <a:bodyPr/>
          <a:lstStyle/>
          <a:p>
            <a:fld id="{81A02A09-9DBE-4F89-A4CD-A994A68C9494}" type="slidenum">
              <a:rPr lang="nl-NL" smtClean="0"/>
              <a:t>10</a:t>
            </a:fld>
            <a:endParaRPr lang="nl-NL" dirty="0"/>
          </a:p>
        </p:txBody>
      </p:sp>
    </p:spTree>
    <p:extLst>
      <p:ext uri="{BB962C8B-B14F-4D97-AF65-F5344CB8AC3E}">
        <p14:creationId xmlns:p14="http://schemas.microsoft.com/office/powerpoint/2010/main" val="275040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Stormfase </a:t>
            </a:r>
          </a:p>
          <a:p>
            <a:endParaRPr lang="nl-NL" dirty="0"/>
          </a:p>
          <a:p>
            <a:r>
              <a:rPr lang="nl-NL" dirty="0"/>
              <a:t>Opdracht 5 tot 6 </a:t>
            </a:r>
          </a:p>
        </p:txBody>
      </p:sp>
      <p:sp>
        <p:nvSpPr>
          <p:cNvPr id="4" name="Tijdelijke aanduiding voor dianummer 3"/>
          <p:cNvSpPr>
            <a:spLocks noGrp="1"/>
          </p:cNvSpPr>
          <p:nvPr>
            <p:ph type="sldNum" sz="quarter" idx="5"/>
          </p:nvPr>
        </p:nvSpPr>
        <p:spPr/>
        <p:txBody>
          <a:bodyPr/>
          <a:lstStyle/>
          <a:p>
            <a:fld id="{81A02A09-9DBE-4F89-A4CD-A994A68C9494}" type="slidenum">
              <a:rPr lang="nl-NL" smtClean="0"/>
              <a:t>11</a:t>
            </a:fld>
            <a:endParaRPr lang="nl-NL" dirty="0"/>
          </a:p>
        </p:txBody>
      </p:sp>
    </p:spTree>
    <p:extLst>
      <p:ext uri="{BB962C8B-B14F-4D97-AF65-F5344CB8AC3E}">
        <p14:creationId xmlns:p14="http://schemas.microsoft.com/office/powerpoint/2010/main" val="2342086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2383C"/>
                </a:solidFill>
                <a:effectLst/>
                <a:latin typeface="proxima-nova"/>
              </a:rPr>
              <a:t>De </a:t>
            </a:r>
            <a:r>
              <a:rPr lang="nl-NL" b="1" i="0" u="none" strike="noStrike" dirty="0">
                <a:solidFill>
                  <a:srgbClr val="159EF5"/>
                </a:solidFill>
                <a:effectLst/>
                <a:latin typeface="proxima-nova"/>
                <a:hlinkClick r:id="rId3"/>
              </a:rPr>
              <a:t>groepscultuur</a:t>
            </a:r>
            <a:r>
              <a:rPr lang="nl-NL" b="0" i="0" dirty="0">
                <a:solidFill>
                  <a:srgbClr val="32383C"/>
                </a:solidFill>
                <a:effectLst/>
                <a:latin typeface="proxima-nova"/>
              </a:rPr>
              <a:t> is het geheel van waarden, normen, gewoonten en opvattingen die gelden in een groep</a:t>
            </a:r>
          </a:p>
          <a:p>
            <a:endParaRPr lang="nl-NL" b="0" i="0" dirty="0">
              <a:solidFill>
                <a:srgbClr val="32383C"/>
              </a:solidFill>
              <a:effectLst/>
              <a:latin typeface="proxima-nova"/>
            </a:endParaRPr>
          </a:p>
          <a:p>
            <a:r>
              <a:rPr lang="nl-NL" b="0" i="0" dirty="0">
                <a:solidFill>
                  <a:srgbClr val="32383C"/>
                </a:solidFill>
                <a:effectLst/>
                <a:latin typeface="proxima-nova"/>
              </a:rPr>
              <a:t>Een positieve groep herken je aan een ontspannen, gezellige, vrolijke sfeer. De waarden en normen in zo'n groep zijn in het algemeen positief. </a:t>
            </a:r>
          </a:p>
          <a:p>
            <a:endParaRPr lang="nl-NL" b="0" i="0" dirty="0">
              <a:solidFill>
                <a:srgbClr val="32383C"/>
              </a:solidFill>
              <a:effectLst/>
              <a:latin typeface="proxima-nova"/>
            </a:endParaRPr>
          </a:p>
          <a:p>
            <a:r>
              <a:rPr lang="nl-NL" b="0" i="0" dirty="0">
                <a:solidFill>
                  <a:srgbClr val="32383C"/>
                </a:solidFill>
                <a:effectLst/>
                <a:latin typeface="proxima-nova"/>
              </a:rPr>
              <a:t>In een negatieve groep zijn er meer spanningen en is er vaker ruzie. Kinderen zijn teruggetrokken en soms zelfs bang voor elkaar. Vaak loopt het mis zodra de meester of juf de klas uit is. Dan kan de groep niet zelfstandig aan het werk blijven. In een negatieve groep zijn de regels vaak onduidelijk en roepen de kinderen elkaar niet tot de orde.</a:t>
            </a:r>
            <a:endParaRPr lang="nl-NL" dirty="0"/>
          </a:p>
        </p:txBody>
      </p:sp>
      <p:sp>
        <p:nvSpPr>
          <p:cNvPr id="4" name="Tijdelijke aanduiding voor dianummer 3"/>
          <p:cNvSpPr>
            <a:spLocks noGrp="1"/>
          </p:cNvSpPr>
          <p:nvPr>
            <p:ph type="sldNum" sz="quarter" idx="5"/>
          </p:nvPr>
        </p:nvSpPr>
        <p:spPr/>
        <p:txBody>
          <a:bodyPr/>
          <a:lstStyle/>
          <a:p>
            <a:fld id="{81A02A09-9DBE-4F89-A4CD-A994A68C9494}" type="slidenum">
              <a:rPr lang="nl-NL" smtClean="0"/>
              <a:t>12</a:t>
            </a:fld>
            <a:endParaRPr lang="nl-NL" dirty="0"/>
          </a:p>
        </p:txBody>
      </p:sp>
    </p:spTree>
    <p:extLst>
      <p:ext uri="{BB962C8B-B14F-4D97-AF65-F5344CB8AC3E}">
        <p14:creationId xmlns:p14="http://schemas.microsoft.com/office/powerpoint/2010/main" val="11388694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A5B2F-F909-2043-9C45-66DBE455A1B6}"/>
              </a:ext>
            </a:extLst>
          </p:cNvPr>
          <p:cNvSpPr>
            <a:spLocks noGrp="1"/>
          </p:cNvSpPr>
          <p:nvPr>
            <p:ph type="ctrTitle" hasCustomPrompt="1"/>
          </p:nvPr>
        </p:nvSpPr>
        <p:spPr>
          <a:xfrm>
            <a:off x="842791" y="2002112"/>
            <a:ext cx="9144000" cy="2556671"/>
          </a:xfrm>
        </p:spPr>
        <p:txBody>
          <a:bodyPr anchor="t"/>
          <a:lstStyle>
            <a:lvl1pPr algn="l">
              <a:lnSpc>
                <a:spcPts val="4500"/>
              </a:lnSpc>
              <a:spcBef>
                <a:spcPts val="53"/>
              </a:spcBef>
              <a:spcAft>
                <a:spcPts val="53"/>
              </a:spcAft>
              <a:defRPr sz="4500" b="1">
                <a:solidFill>
                  <a:srgbClr val="03A78D"/>
                </a:solidFill>
                <a:latin typeface="Arial" panose="020B0604020202020204" pitchFamily="34" charset="0"/>
                <a:cs typeface="Arial" panose="020B0604020202020204" pitchFamily="34" charset="0"/>
              </a:defRPr>
            </a:lvl1pPr>
          </a:lstStyle>
          <a:p>
            <a:r>
              <a:rPr lang="nl-NL" dirty="0"/>
              <a:t>TITEL</a:t>
            </a:r>
            <a:br>
              <a:rPr lang="nl-NL" dirty="0"/>
            </a:br>
            <a:r>
              <a:rPr lang="nl-NL" dirty="0"/>
              <a:t>VAN DEZE</a:t>
            </a:r>
            <a:br>
              <a:rPr lang="nl-NL" dirty="0"/>
            </a:br>
            <a:r>
              <a:rPr lang="nl-NL" dirty="0"/>
              <a:t>PRESENTATIE</a:t>
            </a:r>
          </a:p>
        </p:txBody>
      </p:sp>
      <p:pic>
        <p:nvPicPr>
          <p:cNvPr id="10" name="Afbeelding 9" descr="Afbeelding met kamer, tekening&#10;&#10;Automatisch gegenereerde beschrijving">
            <a:extLst>
              <a:ext uri="{FF2B5EF4-FFF2-40B4-BE49-F238E27FC236}">
                <a16:creationId xmlns:a16="http://schemas.microsoft.com/office/drawing/2014/main" id="{6C49E6BD-7814-154B-B54A-3B73E13C72F9}"/>
              </a:ext>
            </a:extLst>
          </p:cNvPr>
          <p:cNvPicPr>
            <a:picLocks noChangeAspect="1"/>
          </p:cNvPicPr>
          <p:nvPr userDrawn="1"/>
        </p:nvPicPr>
        <p:blipFill>
          <a:blip r:embed="rId2"/>
          <a:stretch>
            <a:fillRect/>
          </a:stretch>
        </p:blipFill>
        <p:spPr>
          <a:xfrm>
            <a:off x="7043738" y="-7145"/>
            <a:ext cx="5148263" cy="4699286"/>
          </a:xfrm>
          <a:prstGeom prst="rect">
            <a:avLst/>
          </a:prstGeom>
        </p:spPr>
      </p:pic>
      <p:pic>
        <p:nvPicPr>
          <p:cNvPr id="12" name="Afbeelding 11" descr="Afbeelding met klok&#10;&#10;Automatisch gegenereerde beschrijving">
            <a:extLst>
              <a:ext uri="{FF2B5EF4-FFF2-40B4-BE49-F238E27FC236}">
                <a16:creationId xmlns:a16="http://schemas.microsoft.com/office/drawing/2014/main" id="{1322AEB8-983D-314E-8426-1039499D7012}"/>
              </a:ext>
            </a:extLst>
          </p:cNvPr>
          <p:cNvPicPr>
            <a:picLocks noChangeAspect="1"/>
          </p:cNvPicPr>
          <p:nvPr userDrawn="1"/>
        </p:nvPicPr>
        <p:blipFill>
          <a:blip r:embed="rId3"/>
          <a:stretch>
            <a:fillRect/>
          </a:stretch>
        </p:blipFill>
        <p:spPr>
          <a:xfrm>
            <a:off x="957991" y="4757738"/>
            <a:ext cx="4427723" cy="1266637"/>
          </a:xfrm>
          <a:prstGeom prst="rect">
            <a:avLst/>
          </a:prstGeom>
        </p:spPr>
      </p:pic>
    </p:spTree>
    <p:extLst>
      <p:ext uri="{BB962C8B-B14F-4D97-AF65-F5344CB8AC3E}">
        <p14:creationId xmlns:p14="http://schemas.microsoft.com/office/powerpoint/2010/main" val="967493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heidingsslid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A5B2F-F909-2043-9C45-66DBE455A1B6}"/>
              </a:ext>
            </a:extLst>
          </p:cNvPr>
          <p:cNvSpPr>
            <a:spLocks noGrp="1"/>
          </p:cNvSpPr>
          <p:nvPr>
            <p:ph type="ctrTitle" hasCustomPrompt="1"/>
          </p:nvPr>
        </p:nvSpPr>
        <p:spPr>
          <a:xfrm>
            <a:off x="842791" y="2002112"/>
            <a:ext cx="9144000" cy="2556671"/>
          </a:xfrm>
        </p:spPr>
        <p:txBody>
          <a:bodyPr anchor="t"/>
          <a:lstStyle>
            <a:lvl1pPr algn="l">
              <a:lnSpc>
                <a:spcPts val="4500"/>
              </a:lnSpc>
              <a:spcBef>
                <a:spcPts val="53"/>
              </a:spcBef>
              <a:spcAft>
                <a:spcPts val="53"/>
              </a:spcAft>
              <a:defRPr sz="4500" b="1">
                <a:solidFill>
                  <a:srgbClr val="03A78D"/>
                </a:solidFill>
                <a:latin typeface="Arial" panose="020B0604020202020204" pitchFamily="34" charset="0"/>
                <a:cs typeface="Arial" panose="020B0604020202020204" pitchFamily="34" charset="0"/>
              </a:defRPr>
            </a:lvl1pPr>
          </a:lstStyle>
          <a:p>
            <a:r>
              <a:rPr lang="nl-NL" dirty="0"/>
              <a:t>SCHEIDINGS-</a:t>
            </a:r>
            <a:br>
              <a:rPr lang="nl-NL" dirty="0"/>
            </a:br>
            <a:r>
              <a:rPr lang="nl-NL" dirty="0"/>
              <a:t>SLIDE</a:t>
            </a:r>
          </a:p>
        </p:txBody>
      </p:sp>
      <p:pic>
        <p:nvPicPr>
          <p:cNvPr id="10" name="Afbeelding 9" descr="Afbeelding met kamer, tekening&#10;&#10;Automatisch gegenereerde beschrijving">
            <a:extLst>
              <a:ext uri="{FF2B5EF4-FFF2-40B4-BE49-F238E27FC236}">
                <a16:creationId xmlns:a16="http://schemas.microsoft.com/office/drawing/2014/main" id="{6C49E6BD-7814-154B-B54A-3B73E13C72F9}"/>
              </a:ext>
            </a:extLst>
          </p:cNvPr>
          <p:cNvPicPr>
            <a:picLocks noChangeAspect="1"/>
          </p:cNvPicPr>
          <p:nvPr userDrawn="1"/>
        </p:nvPicPr>
        <p:blipFill>
          <a:blip r:embed="rId2"/>
          <a:stretch>
            <a:fillRect/>
          </a:stretch>
        </p:blipFill>
        <p:spPr>
          <a:xfrm>
            <a:off x="7043738" y="-7145"/>
            <a:ext cx="5148263" cy="4699286"/>
          </a:xfrm>
          <a:prstGeom prst="rect">
            <a:avLst/>
          </a:prstGeom>
        </p:spPr>
      </p:pic>
      <p:pic>
        <p:nvPicPr>
          <p:cNvPr id="12" name="Afbeelding 11" descr="Afbeelding met klok&#10;&#10;Automatisch gegenereerde beschrijving">
            <a:extLst>
              <a:ext uri="{FF2B5EF4-FFF2-40B4-BE49-F238E27FC236}">
                <a16:creationId xmlns:a16="http://schemas.microsoft.com/office/drawing/2014/main" id="{1322AEB8-983D-314E-8426-1039499D7012}"/>
              </a:ext>
            </a:extLst>
          </p:cNvPr>
          <p:cNvPicPr>
            <a:picLocks noChangeAspect="1"/>
          </p:cNvPicPr>
          <p:nvPr userDrawn="1"/>
        </p:nvPicPr>
        <p:blipFill>
          <a:blip r:embed="rId3"/>
          <a:stretch>
            <a:fillRect/>
          </a:stretch>
        </p:blipFill>
        <p:spPr>
          <a:xfrm>
            <a:off x="957991" y="4757738"/>
            <a:ext cx="4427723" cy="1266637"/>
          </a:xfrm>
          <a:prstGeom prst="rect">
            <a:avLst/>
          </a:prstGeom>
        </p:spPr>
      </p:pic>
    </p:spTree>
    <p:extLst>
      <p:ext uri="{BB962C8B-B14F-4D97-AF65-F5344CB8AC3E}">
        <p14:creationId xmlns:p14="http://schemas.microsoft.com/office/powerpoint/2010/main" val="3100402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heidingsslid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A5B2F-F909-2043-9C45-66DBE455A1B6}"/>
              </a:ext>
            </a:extLst>
          </p:cNvPr>
          <p:cNvSpPr>
            <a:spLocks noGrp="1"/>
          </p:cNvSpPr>
          <p:nvPr>
            <p:ph type="ctrTitle" hasCustomPrompt="1"/>
          </p:nvPr>
        </p:nvSpPr>
        <p:spPr>
          <a:xfrm>
            <a:off x="842791" y="2002112"/>
            <a:ext cx="9144000" cy="2556671"/>
          </a:xfrm>
        </p:spPr>
        <p:txBody>
          <a:bodyPr anchor="t"/>
          <a:lstStyle>
            <a:lvl1pPr algn="l">
              <a:lnSpc>
                <a:spcPts val="4500"/>
              </a:lnSpc>
              <a:spcBef>
                <a:spcPts val="53"/>
              </a:spcBef>
              <a:spcAft>
                <a:spcPts val="53"/>
              </a:spcAft>
              <a:defRPr sz="4500" b="1">
                <a:solidFill>
                  <a:srgbClr val="03A78D"/>
                </a:solidFill>
                <a:latin typeface="Arial" panose="020B0604020202020204" pitchFamily="34" charset="0"/>
                <a:cs typeface="Arial" panose="020B0604020202020204" pitchFamily="34" charset="0"/>
              </a:defRPr>
            </a:lvl1pPr>
          </a:lstStyle>
          <a:p>
            <a:r>
              <a:rPr lang="nl-NL" dirty="0"/>
              <a:t>SCHEIDINGS-</a:t>
            </a:r>
            <a:br>
              <a:rPr lang="nl-NL" dirty="0"/>
            </a:br>
            <a:r>
              <a:rPr lang="nl-NL" dirty="0"/>
              <a:t>SLIDE</a:t>
            </a:r>
          </a:p>
        </p:txBody>
      </p:sp>
      <p:pic>
        <p:nvPicPr>
          <p:cNvPr id="10" name="Afbeelding 9" descr="Afbeelding met kamer, tekening&#10;&#10;Automatisch gegenereerde beschrijving">
            <a:extLst>
              <a:ext uri="{FF2B5EF4-FFF2-40B4-BE49-F238E27FC236}">
                <a16:creationId xmlns:a16="http://schemas.microsoft.com/office/drawing/2014/main" id="{6C49E6BD-7814-154B-B54A-3B73E13C72F9}"/>
              </a:ext>
            </a:extLst>
          </p:cNvPr>
          <p:cNvPicPr>
            <a:picLocks noChangeAspect="1"/>
          </p:cNvPicPr>
          <p:nvPr userDrawn="1"/>
        </p:nvPicPr>
        <p:blipFill>
          <a:blip r:embed="rId2"/>
          <a:stretch>
            <a:fillRect/>
          </a:stretch>
        </p:blipFill>
        <p:spPr>
          <a:xfrm>
            <a:off x="7043738" y="-7145"/>
            <a:ext cx="5148263" cy="4699286"/>
          </a:xfrm>
          <a:prstGeom prst="rect">
            <a:avLst/>
          </a:prstGeom>
        </p:spPr>
      </p:pic>
    </p:spTree>
    <p:extLst>
      <p:ext uri="{BB962C8B-B14F-4D97-AF65-F5344CB8AC3E}">
        <p14:creationId xmlns:p14="http://schemas.microsoft.com/office/powerpoint/2010/main" val="3510075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Inhoudsopgav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99C86-2BA2-7E46-A6CC-C7ACCB411E0E}"/>
              </a:ext>
            </a:extLst>
          </p:cNvPr>
          <p:cNvSpPr>
            <a:spLocks noGrp="1"/>
          </p:cNvSpPr>
          <p:nvPr>
            <p:ph type="title" hasCustomPrompt="1"/>
          </p:nvPr>
        </p:nvSpPr>
        <p:spPr>
          <a:xfrm>
            <a:off x="838200" y="720792"/>
            <a:ext cx="10515600" cy="724204"/>
          </a:xfrm>
        </p:spPr>
        <p:txBody>
          <a:bodyPr anchor="t"/>
          <a:lstStyle>
            <a:lvl1pPr>
              <a:defRPr b="1">
                <a:solidFill>
                  <a:srgbClr val="03A78D"/>
                </a:solidFill>
              </a:defRPr>
            </a:lvl1pPr>
          </a:lstStyle>
          <a:p>
            <a:r>
              <a:rPr lang="nl-NL" dirty="0"/>
              <a:t>INHOUDSOPGAVE</a:t>
            </a:r>
          </a:p>
        </p:txBody>
      </p:sp>
      <p:sp>
        <p:nvSpPr>
          <p:cNvPr id="3" name="Tijdelijke aanduiding voor inhoud 2">
            <a:extLst>
              <a:ext uri="{FF2B5EF4-FFF2-40B4-BE49-F238E27FC236}">
                <a16:creationId xmlns:a16="http://schemas.microsoft.com/office/drawing/2014/main" id="{CB50AF2D-CA51-8849-8EA6-172A9FB9F772}"/>
              </a:ext>
            </a:extLst>
          </p:cNvPr>
          <p:cNvSpPr>
            <a:spLocks noGrp="1"/>
          </p:cNvSpPr>
          <p:nvPr>
            <p:ph idx="1" hasCustomPrompt="1"/>
          </p:nvPr>
        </p:nvSpPr>
        <p:spPr>
          <a:xfrm>
            <a:off x="838200" y="2024400"/>
            <a:ext cx="10515600" cy="4351338"/>
          </a:xfrm>
          <a:prstGeom prst="rect">
            <a:avLst/>
          </a:prstGeom>
        </p:spPr>
        <p:txBody>
          <a:bodyPr/>
          <a:lstStyle>
            <a:lvl1pPr marL="171450" marR="0" indent="-171450" algn="l" defTabSz="685800" rtl="0" eaLnBrk="1" fontAlgn="auto" latinLnBrk="0" hangingPunct="1">
              <a:lnSpc>
                <a:spcPct val="90000"/>
              </a:lnSpc>
              <a:spcBef>
                <a:spcPts val="750"/>
              </a:spcBef>
              <a:spcAft>
                <a:spcPts val="0"/>
              </a:spcAft>
              <a:buClr>
                <a:srgbClr val="03A78D"/>
              </a:buClr>
              <a:buSzTx/>
              <a:buFont typeface="Arial" panose="020B0604020202020204" pitchFamily="34" charset="0"/>
              <a:buChar char="•"/>
              <a:tabLst/>
              <a:defRPr/>
            </a:lvl1pPr>
          </a:lstStyle>
          <a:p>
            <a:pPr lvl="0"/>
            <a:r>
              <a:rPr lang="nl-NL" dirty="0"/>
              <a:t>Klikken om een hoofdstuk toe te voegen</a:t>
            </a:r>
          </a:p>
          <a:p>
            <a:pPr lvl="0"/>
            <a:endParaRPr lang="nl-NL" dirty="0"/>
          </a:p>
          <a:p>
            <a:pPr lvl="0"/>
            <a:endParaRPr lang="nl-NL" dirty="0"/>
          </a:p>
        </p:txBody>
      </p:sp>
      <p:pic>
        <p:nvPicPr>
          <p:cNvPr id="10" name="Afbeelding 9" descr="Afbeelding met tekening&#10;&#10;Automatisch gegenereerde beschrijving">
            <a:extLst>
              <a:ext uri="{FF2B5EF4-FFF2-40B4-BE49-F238E27FC236}">
                <a16:creationId xmlns:a16="http://schemas.microsoft.com/office/drawing/2014/main" id="{78AAD460-4DBB-9240-A2F2-B6B0329BE4E1}"/>
              </a:ext>
            </a:extLst>
          </p:cNvPr>
          <p:cNvPicPr>
            <a:picLocks noChangeAspect="1"/>
          </p:cNvPicPr>
          <p:nvPr userDrawn="1"/>
        </p:nvPicPr>
        <p:blipFill>
          <a:blip r:embed="rId2"/>
          <a:stretch>
            <a:fillRect/>
          </a:stretch>
        </p:blipFill>
        <p:spPr>
          <a:xfrm>
            <a:off x="10373096" y="598899"/>
            <a:ext cx="1112901" cy="1282164"/>
          </a:xfrm>
          <a:prstGeom prst="rect">
            <a:avLst/>
          </a:prstGeom>
        </p:spPr>
      </p:pic>
    </p:spTree>
    <p:extLst>
      <p:ext uri="{BB962C8B-B14F-4D97-AF65-F5344CB8AC3E}">
        <p14:creationId xmlns:p14="http://schemas.microsoft.com/office/powerpoint/2010/main" val="3719010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pagina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99C86-2BA2-7E46-A6CC-C7ACCB411E0E}"/>
              </a:ext>
            </a:extLst>
          </p:cNvPr>
          <p:cNvSpPr>
            <a:spLocks noGrp="1"/>
          </p:cNvSpPr>
          <p:nvPr>
            <p:ph type="title" hasCustomPrompt="1"/>
          </p:nvPr>
        </p:nvSpPr>
        <p:spPr>
          <a:xfrm>
            <a:off x="838200" y="720792"/>
            <a:ext cx="10515600" cy="724204"/>
          </a:xfrm>
        </p:spPr>
        <p:txBody>
          <a:bodyPr anchor="t"/>
          <a:lstStyle>
            <a:lvl1pPr>
              <a:defRPr b="1">
                <a:solidFill>
                  <a:srgbClr val="03A78D"/>
                </a:solidFill>
              </a:defRPr>
            </a:lvl1pPr>
          </a:lstStyle>
          <a:p>
            <a:r>
              <a:rPr lang="nl-NL" dirty="0"/>
              <a:t>TITEL VAN DEZE PAGINA</a:t>
            </a:r>
          </a:p>
        </p:txBody>
      </p:sp>
      <p:sp>
        <p:nvSpPr>
          <p:cNvPr id="3" name="Tijdelijke aanduiding voor inhoud 2">
            <a:extLst>
              <a:ext uri="{FF2B5EF4-FFF2-40B4-BE49-F238E27FC236}">
                <a16:creationId xmlns:a16="http://schemas.microsoft.com/office/drawing/2014/main" id="{CB50AF2D-CA51-8849-8EA6-172A9FB9F772}"/>
              </a:ext>
            </a:extLst>
          </p:cNvPr>
          <p:cNvSpPr>
            <a:spLocks noGrp="1"/>
          </p:cNvSpPr>
          <p:nvPr>
            <p:ph idx="1"/>
          </p:nvPr>
        </p:nvSpPr>
        <p:spPr>
          <a:xfrm>
            <a:off x="838200" y="2024400"/>
            <a:ext cx="10515600" cy="4351338"/>
          </a:xfrm>
          <a:prstGeom prst="rect">
            <a:avLst/>
          </a:prstGeo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0" name="Afbeelding 9" descr="Afbeelding met tekening&#10;&#10;Automatisch gegenereerde beschrijving">
            <a:extLst>
              <a:ext uri="{FF2B5EF4-FFF2-40B4-BE49-F238E27FC236}">
                <a16:creationId xmlns:a16="http://schemas.microsoft.com/office/drawing/2014/main" id="{78AAD460-4DBB-9240-A2F2-B6B0329BE4E1}"/>
              </a:ext>
            </a:extLst>
          </p:cNvPr>
          <p:cNvPicPr>
            <a:picLocks noChangeAspect="1"/>
          </p:cNvPicPr>
          <p:nvPr userDrawn="1"/>
        </p:nvPicPr>
        <p:blipFill>
          <a:blip r:embed="rId2"/>
          <a:stretch>
            <a:fillRect/>
          </a:stretch>
        </p:blipFill>
        <p:spPr>
          <a:xfrm>
            <a:off x="10373096" y="598899"/>
            <a:ext cx="1112901" cy="1282164"/>
          </a:xfrm>
          <a:prstGeom prst="rect">
            <a:avLst/>
          </a:prstGeom>
        </p:spPr>
      </p:pic>
    </p:spTree>
    <p:extLst>
      <p:ext uri="{BB962C8B-B14F-4D97-AF65-F5344CB8AC3E}">
        <p14:creationId xmlns:p14="http://schemas.microsoft.com/office/powerpoint/2010/main" val="2543363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pagina 1-z.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99C86-2BA2-7E46-A6CC-C7ACCB411E0E}"/>
              </a:ext>
            </a:extLst>
          </p:cNvPr>
          <p:cNvSpPr>
            <a:spLocks noGrp="1"/>
          </p:cNvSpPr>
          <p:nvPr>
            <p:ph type="title" hasCustomPrompt="1"/>
          </p:nvPr>
        </p:nvSpPr>
        <p:spPr>
          <a:xfrm>
            <a:off x="838200" y="720792"/>
            <a:ext cx="10515600" cy="724204"/>
          </a:xfrm>
        </p:spPr>
        <p:txBody>
          <a:bodyPr anchor="t"/>
          <a:lstStyle>
            <a:lvl1pPr>
              <a:defRPr b="1">
                <a:solidFill>
                  <a:srgbClr val="03A78D"/>
                </a:solidFill>
              </a:defRPr>
            </a:lvl1pPr>
          </a:lstStyle>
          <a:p>
            <a:r>
              <a:rPr lang="nl-NL" dirty="0"/>
              <a:t>TITEL VAN DEZE PAGINA</a:t>
            </a:r>
          </a:p>
        </p:txBody>
      </p:sp>
      <p:sp>
        <p:nvSpPr>
          <p:cNvPr id="3" name="Tijdelijke aanduiding voor inhoud 2">
            <a:extLst>
              <a:ext uri="{FF2B5EF4-FFF2-40B4-BE49-F238E27FC236}">
                <a16:creationId xmlns:a16="http://schemas.microsoft.com/office/drawing/2014/main" id="{CB50AF2D-CA51-8849-8EA6-172A9FB9F772}"/>
              </a:ext>
            </a:extLst>
          </p:cNvPr>
          <p:cNvSpPr>
            <a:spLocks noGrp="1"/>
          </p:cNvSpPr>
          <p:nvPr>
            <p:ph idx="1"/>
          </p:nvPr>
        </p:nvSpPr>
        <p:spPr>
          <a:xfrm>
            <a:off x="838200" y="2024400"/>
            <a:ext cx="10515600" cy="4351338"/>
          </a:xfrm>
          <a:prstGeom prst="rect">
            <a:avLst/>
          </a:prstGeo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551964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t pagina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7"/>
            <a:ext cx="10515600" cy="923303"/>
          </a:xfrm>
        </p:spPr>
        <p:txBody>
          <a:bodyPr anchor="t"/>
          <a:lstStyle>
            <a:lvl1pPr>
              <a:defRPr b="1">
                <a:solidFill>
                  <a:srgbClr val="03A78D"/>
                </a:solidFill>
              </a:defRPr>
            </a:lvl1pPr>
          </a:lstStyle>
          <a:p>
            <a:r>
              <a:rPr lang="nl-NL" dirty="0"/>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838200"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a:extLst>
              <a:ext uri="{FF2B5EF4-FFF2-40B4-BE49-F238E27FC236}">
                <a16:creationId xmlns:a16="http://schemas.microsoft.com/office/drawing/2014/main" id="{E2BFD868-66F6-A64D-ADEC-BBE4EEE6B66F}"/>
              </a:ext>
            </a:extLst>
          </p:cNvPr>
          <p:cNvSpPr>
            <a:spLocks noGrp="1"/>
          </p:cNvSpPr>
          <p:nvPr>
            <p:ph sz="half" idx="2"/>
          </p:nvPr>
        </p:nvSpPr>
        <p:spPr>
          <a:xfrm>
            <a:off x="6172200" y="2024400"/>
            <a:ext cx="5181600" cy="4351338"/>
          </a:xfrm>
          <a:prstGeom prst="rect">
            <a:avLst/>
          </a:prstGeo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descr="Afbeelding met tekening&#10;&#10;Automatisch gegenereerde beschrijving">
            <a:extLst>
              <a:ext uri="{FF2B5EF4-FFF2-40B4-BE49-F238E27FC236}">
                <a16:creationId xmlns:a16="http://schemas.microsoft.com/office/drawing/2014/main" id="{EC47505C-8174-2047-AE27-E84A02D7627E}"/>
              </a:ext>
            </a:extLst>
          </p:cNvPr>
          <p:cNvPicPr>
            <a:picLocks noChangeAspect="1"/>
          </p:cNvPicPr>
          <p:nvPr userDrawn="1"/>
        </p:nvPicPr>
        <p:blipFill>
          <a:blip r:embed="rId2"/>
          <a:stretch>
            <a:fillRect/>
          </a:stretch>
        </p:blipFill>
        <p:spPr>
          <a:xfrm>
            <a:off x="10373096" y="598899"/>
            <a:ext cx="1112901" cy="1282164"/>
          </a:xfrm>
          <a:prstGeom prst="rect">
            <a:avLst/>
          </a:prstGeom>
        </p:spPr>
      </p:pic>
    </p:spTree>
    <p:extLst>
      <p:ext uri="{BB962C8B-B14F-4D97-AF65-F5344CB8AC3E}">
        <p14:creationId xmlns:p14="http://schemas.microsoft.com/office/powerpoint/2010/main" val="443779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Content pagina 2-z.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7"/>
            <a:ext cx="10515600" cy="923303"/>
          </a:xfrm>
        </p:spPr>
        <p:txBody>
          <a:bodyPr anchor="t"/>
          <a:lstStyle>
            <a:lvl1pPr>
              <a:defRPr b="1">
                <a:solidFill>
                  <a:srgbClr val="03A78D"/>
                </a:solidFill>
              </a:defRPr>
            </a:lvl1pPr>
          </a:lstStyle>
          <a:p>
            <a:r>
              <a:rPr lang="nl-NL" dirty="0"/>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838200"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a:extLst>
              <a:ext uri="{FF2B5EF4-FFF2-40B4-BE49-F238E27FC236}">
                <a16:creationId xmlns:a16="http://schemas.microsoft.com/office/drawing/2014/main" id="{E2BFD868-66F6-A64D-ADEC-BBE4EEE6B66F}"/>
              </a:ext>
            </a:extLst>
          </p:cNvPr>
          <p:cNvSpPr>
            <a:spLocks noGrp="1"/>
          </p:cNvSpPr>
          <p:nvPr>
            <p:ph sz="half" idx="2"/>
          </p:nvPr>
        </p:nvSpPr>
        <p:spPr>
          <a:xfrm>
            <a:off x="6172200" y="2024400"/>
            <a:ext cx="5181600" cy="4351338"/>
          </a:xfrm>
          <a:prstGeom prst="rect">
            <a:avLst/>
          </a:prstGeo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657779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pagina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7"/>
            <a:ext cx="10515600" cy="923303"/>
          </a:xfrm>
        </p:spPr>
        <p:txBody>
          <a:bodyPr anchor="t"/>
          <a:lstStyle>
            <a:lvl1pPr>
              <a:defRPr b="1">
                <a:solidFill>
                  <a:srgbClr val="03A78D"/>
                </a:solidFill>
              </a:defRPr>
            </a:lvl1pPr>
          </a:lstStyle>
          <a:p>
            <a:r>
              <a:rPr lang="nl-NL" dirty="0"/>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838200"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descr="Afbeelding met tekening&#10;&#10;Automatisch gegenereerde beschrijving">
            <a:extLst>
              <a:ext uri="{FF2B5EF4-FFF2-40B4-BE49-F238E27FC236}">
                <a16:creationId xmlns:a16="http://schemas.microsoft.com/office/drawing/2014/main" id="{EC47505C-8174-2047-AE27-E84A02D7627E}"/>
              </a:ext>
            </a:extLst>
          </p:cNvPr>
          <p:cNvPicPr>
            <a:picLocks noChangeAspect="1"/>
          </p:cNvPicPr>
          <p:nvPr userDrawn="1"/>
        </p:nvPicPr>
        <p:blipFill>
          <a:blip r:embed="rId2"/>
          <a:stretch>
            <a:fillRect/>
          </a:stretch>
        </p:blipFill>
        <p:spPr>
          <a:xfrm>
            <a:off x="10373096" y="598899"/>
            <a:ext cx="1112901" cy="1282164"/>
          </a:xfrm>
          <a:prstGeom prst="rect">
            <a:avLst/>
          </a:prstGeom>
        </p:spPr>
      </p:pic>
    </p:spTree>
    <p:extLst>
      <p:ext uri="{BB962C8B-B14F-4D97-AF65-F5344CB8AC3E}">
        <p14:creationId xmlns:p14="http://schemas.microsoft.com/office/powerpoint/2010/main" val="1110154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pagina 3-z.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7"/>
            <a:ext cx="10515600" cy="923303"/>
          </a:xfrm>
        </p:spPr>
        <p:txBody>
          <a:bodyPr anchor="t"/>
          <a:lstStyle>
            <a:lvl1pPr>
              <a:defRPr b="1">
                <a:solidFill>
                  <a:srgbClr val="03A78D"/>
                </a:solidFill>
              </a:defRPr>
            </a:lvl1pPr>
          </a:lstStyle>
          <a:p>
            <a:r>
              <a:rPr lang="nl-NL" dirty="0"/>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838200"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694095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agina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7"/>
            <a:ext cx="10515600" cy="923303"/>
          </a:xfrm>
        </p:spPr>
        <p:txBody>
          <a:bodyPr anchor="t"/>
          <a:lstStyle>
            <a:lvl1pPr>
              <a:defRPr b="1">
                <a:solidFill>
                  <a:srgbClr val="03A78D"/>
                </a:solidFill>
              </a:defRPr>
            </a:lvl1pPr>
          </a:lstStyle>
          <a:p>
            <a:r>
              <a:rPr lang="nl-NL" dirty="0"/>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838200"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descr="Afbeelding met tekening&#10;&#10;Automatisch gegenereerde beschrijving">
            <a:extLst>
              <a:ext uri="{FF2B5EF4-FFF2-40B4-BE49-F238E27FC236}">
                <a16:creationId xmlns:a16="http://schemas.microsoft.com/office/drawing/2014/main" id="{EC47505C-8174-2047-AE27-E84A02D7627E}"/>
              </a:ext>
            </a:extLst>
          </p:cNvPr>
          <p:cNvPicPr>
            <a:picLocks noChangeAspect="1"/>
          </p:cNvPicPr>
          <p:nvPr userDrawn="1"/>
        </p:nvPicPr>
        <p:blipFill>
          <a:blip r:embed="rId2"/>
          <a:stretch>
            <a:fillRect/>
          </a:stretch>
        </p:blipFill>
        <p:spPr>
          <a:xfrm>
            <a:off x="10373096" y="598899"/>
            <a:ext cx="1112901" cy="1282164"/>
          </a:xfrm>
          <a:prstGeom prst="rect">
            <a:avLst/>
          </a:prstGeom>
        </p:spPr>
      </p:pic>
      <p:pic>
        <p:nvPicPr>
          <p:cNvPr id="5" name="Afbeelding 4" descr="Afbeelding met kabel, spiegel&#10;&#10;Automatisch gegenereerde beschrijving">
            <a:extLst>
              <a:ext uri="{FF2B5EF4-FFF2-40B4-BE49-F238E27FC236}">
                <a16:creationId xmlns:a16="http://schemas.microsoft.com/office/drawing/2014/main" id="{190A4FED-FE88-9F41-9131-05FACFEB2061}"/>
              </a:ext>
            </a:extLst>
          </p:cNvPr>
          <p:cNvPicPr>
            <a:picLocks noChangeAspect="1"/>
          </p:cNvPicPr>
          <p:nvPr userDrawn="1"/>
        </p:nvPicPr>
        <p:blipFill>
          <a:blip r:embed="rId3"/>
          <a:stretch>
            <a:fillRect/>
          </a:stretch>
        </p:blipFill>
        <p:spPr>
          <a:xfrm>
            <a:off x="6796800" y="1856674"/>
            <a:ext cx="4351965" cy="4263314"/>
          </a:xfrm>
          <a:prstGeom prst="rect">
            <a:avLst/>
          </a:prstGeom>
        </p:spPr>
      </p:pic>
      <p:sp>
        <p:nvSpPr>
          <p:cNvPr id="9" name="Tijdelijke aanduiding voor inhoud 2">
            <a:extLst>
              <a:ext uri="{FF2B5EF4-FFF2-40B4-BE49-F238E27FC236}">
                <a16:creationId xmlns:a16="http://schemas.microsoft.com/office/drawing/2014/main" id="{42AB3FC0-BF31-0C45-AEF9-36F0C98C6836}"/>
              </a:ext>
            </a:extLst>
          </p:cNvPr>
          <p:cNvSpPr>
            <a:spLocks noGrp="1"/>
          </p:cNvSpPr>
          <p:nvPr>
            <p:ph sz="half" idx="10" hasCustomPrompt="1"/>
          </p:nvPr>
        </p:nvSpPr>
        <p:spPr>
          <a:xfrm>
            <a:off x="7063200" y="2005101"/>
            <a:ext cx="3852000" cy="3762101"/>
          </a:xfrm>
          <a:prstGeom prst="rect">
            <a:avLst/>
          </a:prstGeom>
        </p:spPr>
        <p:txBody>
          <a:bodyPr anchor="ctr">
            <a:normAutofit/>
          </a:bodyPr>
          <a:lstStyle>
            <a:lvl1pPr marL="0" indent="0" algn="ctr">
              <a:buNone/>
              <a:defRPr sz="3000" b="1">
                <a:solidFill>
                  <a:srgbClr val="03A78D"/>
                </a:solidFill>
                <a:latin typeface="Cardenio Modern" panose="03000500000000000000" pitchFamily="66" charset="77"/>
                <a:cs typeface="Arial" panose="020B0604020202020204" pitchFamily="34" charset="0"/>
              </a:defRPr>
            </a:lvl1pPr>
            <a:lvl2pPr marL="342900" indent="0">
              <a:buNone/>
              <a:defRPr b="1">
                <a:solidFill>
                  <a:srgbClr val="03A78D"/>
                </a:solidFill>
                <a:latin typeface="Cardenio Modern" panose="03000500000000000000" pitchFamily="66" charset="77"/>
                <a:cs typeface="Arial" panose="020B0604020202020204" pitchFamily="34" charset="0"/>
              </a:defRPr>
            </a:lvl2pPr>
            <a:lvl3pPr marL="685800" indent="0">
              <a:buNone/>
              <a:defRPr b="1">
                <a:solidFill>
                  <a:srgbClr val="03A78D"/>
                </a:solidFill>
                <a:latin typeface="Cardenio Modern" panose="03000500000000000000" pitchFamily="66" charset="77"/>
                <a:cs typeface="Arial" panose="020B0604020202020204" pitchFamily="34" charset="0"/>
              </a:defRPr>
            </a:lvl3pPr>
            <a:lvl4pPr marL="1028700" indent="0">
              <a:buNone/>
              <a:defRPr b="1">
                <a:solidFill>
                  <a:srgbClr val="03A78D"/>
                </a:solidFill>
                <a:latin typeface="Cardenio Modern" panose="03000500000000000000" pitchFamily="66" charset="77"/>
                <a:cs typeface="Arial" panose="020B0604020202020204" pitchFamily="34" charset="0"/>
              </a:defRPr>
            </a:lvl4pPr>
            <a:lvl5pPr marL="1371600" indent="0">
              <a:buNone/>
              <a:defRPr b="1">
                <a:solidFill>
                  <a:srgbClr val="03A78D"/>
                </a:solidFill>
                <a:latin typeface="Cardenio Modern" panose="03000500000000000000" pitchFamily="66" charset="77"/>
                <a:cs typeface="Arial" panose="020B0604020202020204" pitchFamily="34" charset="0"/>
              </a:defRPr>
            </a:lvl5pPr>
          </a:lstStyle>
          <a:p>
            <a:pPr lvl="0"/>
            <a:r>
              <a:rPr lang="nl-NL" dirty="0"/>
              <a:t>Klik hier</a:t>
            </a:r>
            <a:br>
              <a:rPr lang="nl-NL" dirty="0"/>
            </a:br>
            <a:r>
              <a:rPr lang="nl-NL" dirty="0"/>
              <a:t>om de tekst van de quote aan te passen…</a:t>
            </a:r>
          </a:p>
        </p:txBody>
      </p:sp>
    </p:spTree>
    <p:extLst>
      <p:ext uri="{BB962C8B-B14F-4D97-AF65-F5344CB8AC3E}">
        <p14:creationId xmlns:p14="http://schemas.microsoft.com/office/powerpoint/2010/main" val="390082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_zonder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A5B2F-F909-2043-9C45-66DBE455A1B6}"/>
              </a:ext>
            </a:extLst>
          </p:cNvPr>
          <p:cNvSpPr>
            <a:spLocks noGrp="1"/>
          </p:cNvSpPr>
          <p:nvPr>
            <p:ph type="ctrTitle" hasCustomPrompt="1"/>
          </p:nvPr>
        </p:nvSpPr>
        <p:spPr>
          <a:xfrm>
            <a:off x="842791" y="2002112"/>
            <a:ext cx="9144000" cy="2556671"/>
          </a:xfrm>
        </p:spPr>
        <p:txBody>
          <a:bodyPr anchor="t"/>
          <a:lstStyle>
            <a:lvl1pPr algn="l">
              <a:lnSpc>
                <a:spcPts val="4500"/>
              </a:lnSpc>
              <a:spcBef>
                <a:spcPts val="53"/>
              </a:spcBef>
              <a:spcAft>
                <a:spcPts val="53"/>
              </a:spcAft>
              <a:defRPr sz="4500" b="1">
                <a:solidFill>
                  <a:srgbClr val="03A78D"/>
                </a:solidFill>
                <a:latin typeface="Arial" panose="020B0604020202020204" pitchFamily="34" charset="0"/>
                <a:cs typeface="Arial" panose="020B0604020202020204" pitchFamily="34" charset="0"/>
              </a:defRPr>
            </a:lvl1pPr>
          </a:lstStyle>
          <a:p>
            <a:r>
              <a:rPr lang="nl-NL" dirty="0"/>
              <a:t>TITEL</a:t>
            </a:r>
            <a:br>
              <a:rPr lang="nl-NL" dirty="0"/>
            </a:br>
            <a:r>
              <a:rPr lang="nl-NL" dirty="0"/>
              <a:t>VAN DEZE</a:t>
            </a:r>
            <a:br>
              <a:rPr lang="nl-NL" dirty="0"/>
            </a:br>
            <a:r>
              <a:rPr lang="nl-NL" dirty="0"/>
              <a:t>PRESENTATIE</a:t>
            </a:r>
          </a:p>
        </p:txBody>
      </p:sp>
      <p:pic>
        <p:nvPicPr>
          <p:cNvPr id="10" name="Afbeelding 9" descr="Afbeelding met kamer, tekening&#10;&#10;Automatisch gegenereerde beschrijving">
            <a:extLst>
              <a:ext uri="{FF2B5EF4-FFF2-40B4-BE49-F238E27FC236}">
                <a16:creationId xmlns:a16="http://schemas.microsoft.com/office/drawing/2014/main" id="{6C49E6BD-7814-154B-B54A-3B73E13C72F9}"/>
              </a:ext>
            </a:extLst>
          </p:cNvPr>
          <p:cNvPicPr>
            <a:picLocks noChangeAspect="1"/>
          </p:cNvPicPr>
          <p:nvPr userDrawn="1"/>
        </p:nvPicPr>
        <p:blipFill>
          <a:blip r:embed="rId2"/>
          <a:stretch>
            <a:fillRect/>
          </a:stretch>
        </p:blipFill>
        <p:spPr>
          <a:xfrm>
            <a:off x="7043738" y="-7145"/>
            <a:ext cx="5148263" cy="4699286"/>
          </a:xfrm>
          <a:prstGeom prst="rect">
            <a:avLst/>
          </a:prstGeom>
        </p:spPr>
      </p:pic>
    </p:spTree>
    <p:extLst>
      <p:ext uri="{BB962C8B-B14F-4D97-AF65-F5344CB8AC3E}">
        <p14:creationId xmlns:p14="http://schemas.microsoft.com/office/powerpoint/2010/main" val="3052342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agina 4_quote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7"/>
            <a:ext cx="10515600" cy="923303"/>
          </a:xfrm>
        </p:spPr>
        <p:txBody>
          <a:bodyPr anchor="t"/>
          <a:lstStyle>
            <a:lvl1pPr>
              <a:defRPr b="1">
                <a:solidFill>
                  <a:srgbClr val="03A78D"/>
                </a:solidFill>
              </a:defRPr>
            </a:lvl1pPr>
          </a:lstStyle>
          <a:p>
            <a:r>
              <a:rPr lang="nl-NL" dirty="0"/>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5566104"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descr="Afbeelding met tekening&#10;&#10;Automatisch gegenereerde beschrijving">
            <a:extLst>
              <a:ext uri="{FF2B5EF4-FFF2-40B4-BE49-F238E27FC236}">
                <a16:creationId xmlns:a16="http://schemas.microsoft.com/office/drawing/2014/main" id="{EC47505C-8174-2047-AE27-E84A02D7627E}"/>
              </a:ext>
            </a:extLst>
          </p:cNvPr>
          <p:cNvPicPr>
            <a:picLocks noChangeAspect="1"/>
          </p:cNvPicPr>
          <p:nvPr userDrawn="1"/>
        </p:nvPicPr>
        <p:blipFill>
          <a:blip r:embed="rId2"/>
          <a:stretch>
            <a:fillRect/>
          </a:stretch>
        </p:blipFill>
        <p:spPr>
          <a:xfrm>
            <a:off x="10373096" y="598899"/>
            <a:ext cx="1112901" cy="1282164"/>
          </a:xfrm>
          <a:prstGeom prst="rect">
            <a:avLst/>
          </a:prstGeom>
        </p:spPr>
      </p:pic>
      <p:pic>
        <p:nvPicPr>
          <p:cNvPr id="5" name="Afbeelding 4" descr="Afbeelding met kabel, spiegel&#10;&#10;Automatisch gegenereerde beschrijving">
            <a:extLst>
              <a:ext uri="{FF2B5EF4-FFF2-40B4-BE49-F238E27FC236}">
                <a16:creationId xmlns:a16="http://schemas.microsoft.com/office/drawing/2014/main" id="{190A4FED-FE88-9F41-9131-05FACFEB2061}"/>
              </a:ext>
            </a:extLst>
          </p:cNvPr>
          <p:cNvPicPr>
            <a:picLocks noChangeAspect="1"/>
          </p:cNvPicPr>
          <p:nvPr userDrawn="1"/>
        </p:nvPicPr>
        <p:blipFill>
          <a:blip r:embed="rId3"/>
          <a:stretch>
            <a:fillRect/>
          </a:stretch>
        </p:blipFill>
        <p:spPr>
          <a:xfrm>
            <a:off x="947739" y="1856674"/>
            <a:ext cx="4351965" cy="4263314"/>
          </a:xfrm>
          <a:prstGeom prst="rect">
            <a:avLst/>
          </a:prstGeom>
        </p:spPr>
      </p:pic>
      <p:sp>
        <p:nvSpPr>
          <p:cNvPr id="9" name="Tijdelijke aanduiding voor inhoud 2">
            <a:extLst>
              <a:ext uri="{FF2B5EF4-FFF2-40B4-BE49-F238E27FC236}">
                <a16:creationId xmlns:a16="http://schemas.microsoft.com/office/drawing/2014/main" id="{42AB3FC0-BF31-0C45-AEF9-36F0C98C6836}"/>
              </a:ext>
            </a:extLst>
          </p:cNvPr>
          <p:cNvSpPr>
            <a:spLocks noGrp="1"/>
          </p:cNvSpPr>
          <p:nvPr>
            <p:ph sz="half" idx="10" hasCustomPrompt="1"/>
          </p:nvPr>
        </p:nvSpPr>
        <p:spPr>
          <a:xfrm>
            <a:off x="1214139" y="2005101"/>
            <a:ext cx="3852000" cy="3762101"/>
          </a:xfrm>
          <a:prstGeom prst="rect">
            <a:avLst/>
          </a:prstGeom>
        </p:spPr>
        <p:txBody>
          <a:bodyPr anchor="ctr">
            <a:normAutofit/>
          </a:bodyPr>
          <a:lstStyle>
            <a:lvl1pPr marL="0" indent="0" algn="ctr">
              <a:buNone/>
              <a:defRPr sz="3000" b="1">
                <a:solidFill>
                  <a:srgbClr val="03A78D"/>
                </a:solidFill>
                <a:latin typeface="Cardenio Modern" panose="03000500000000000000" pitchFamily="66" charset="77"/>
                <a:cs typeface="Arial" panose="020B0604020202020204" pitchFamily="34" charset="0"/>
              </a:defRPr>
            </a:lvl1pPr>
            <a:lvl2pPr marL="342900" indent="0">
              <a:buNone/>
              <a:defRPr b="1">
                <a:solidFill>
                  <a:srgbClr val="03A78D"/>
                </a:solidFill>
                <a:latin typeface="Cardenio Modern" panose="03000500000000000000" pitchFamily="66" charset="77"/>
                <a:cs typeface="Arial" panose="020B0604020202020204" pitchFamily="34" charset="0"/>
              </a:defRPr>
            </a:lvl2pPr>
            <a:lvl3pPr marL="685800" indent="0">
              <a:buNone/>
              <a:defRPr b="1">
                <a:solidFill>
                  <a:srgbClr val="03A78D"/>
                </a:solidFill>
                <a:latin typeface="Cardenio Modern" panose="03000500000000000000" pitchFamily="66" charset="77"/>
                <a:cs typeface="Arial" panose="020B0604020202020204" pitchFamily="34" charset="0"/>
              </a:defRPr>
            </a:lvl3pPr>
            <a:lvl4pPr marL="1028700" indent="0">
              <a:buNone/>
              <a:defRPr b="1">
                <a:solidFill>
                  <a:srgbClr val="03A78D"/>
                </a:solidFill>
                <a:latin typeface="Cardenio Modern" panose="03000500000000000000" pitchFamily="66" charset="77"/>
                <a:cs typeface="Arial" panose="020B0604020202020204" pitchFamily="34" charset="0"/>
              </a:defRPr>
            </a:lvl4pPr>
            <a:lvl5pPr marL="1371600" indent="0">
              <a:buNone/>
              <a:defRPr b="1">
                <a:solidFill>
                  <a:srgbClr val="03A78D"/>
                </a:solidFill>
                <a:latin typeface="Cardenio Modern" panose="03000500000000000000" pitchFamily="66" charset="77"/>
                <a:cs typeface="Arial" panose="020B0604020202020204" pitchFamily="34" charset="0"/>
              </a:defRPr>
            </a:lvl5pPr>
          </a:lstStyle>
          <a:p>
            <a:pPr lvl="0"/>
            <a:r>
              <a:rPr lang="nl-NL" dirty="0"/>
              <a:t>Klik hier</a:t>
            </a:r>
            <a:br>
              <a:rPr lang="nl-NL" dirty="0"/>
            </a:br>
            <a:r>
              <a:rPr lang="nl-NL" dirty="0"/>
              <a:t>om de tekst van de quote aan te passen…</a:t>
            </a:r>
          </a:p>
        </p:txBody>
      </p:sp>
    </p:spTree>
    <p:extLst>
      <p:ext uri="{BB962C8B-B14F-4D97-AF65-F5344CB8AC3E}">
        <p14:creationId xmlns:p14="http://schemas.microsoft.com/office/powerpoint/2010/main" val="2529165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pagina 4-z.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7"/>
            <a:ext cx="10515600" cy="923303"/>
          </a:xfrm>
        </p:spPr>
        <p:txBody>
          <a:bodyPr anchor="t"/>
          <a:lstStyle>
            <a:lvl1pPr>
              <a:defRPr b="1">
                <a:solidFill>
                  <a:srgbClr val="03A78D"/>
                </a:solidFill>
              </a:defRPr>
            </a:lvl1pPr>
          </a:lstStyle>
          <a:p>
            <a:r>
              <a:rPr lang="nl-NL" dirty="0"/>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838200"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5" name="Afbeelding 4" descr="Afbeelding met kabel, spiegel&#10;&#10;Automatisch gegenereerde beschrijving">
            <a:extLst>
              <a:ext uri="{FF2B5EF4-FFF2-40B4-BE49-F238E27FC236}">
                <a16:creationId xmlns:a16="http://schemas.microsoft.com/office/drawing/2014/main" id="{190A4FED-FE88-9F41-9131-05FACFEB2061}"/>
              </a:ext>
            </a:extLst>
          </p:cNvPr>
          <p:cNvPicPr>
            <a:picLocks noChangeAspect="1"/>
          </p:cNvPicPr>
          <p:nvPr userDrawn="1"/>
        </p:nvPicPr>
        <p:blipFill>
          <a:blip r:embed="rId2"/>
          <a:stretch>
            <a:fillRect/>
          </a:stretch>
        </p:blipFill>
        <p:spPr>
          <a:xfrm>
            <a:off x="6796800" y="1856674"/>
            <a:ext cx="4351965" cy="4263314"/>
          </a:xfrm>
          <a:prstGeom prst="rect">
            <a:avLst/>
          </a:prstGeom>
        </p:spPr>
      </p:pic>
      <p:sp>
        <p:nvSpPr>
          <p:cNvPr id="9" name="Tijdelijke aanduiding voor inhoud 2">
            <a:extLst>
              <a:ext uri="{FF2B5EF4-FFF2-40B4-BE49-F238E27FC236}">
                <a16:creationId xmlns:a16="http://schemas.microsoft.com/office/drawing/2014/main" id="{42AB3FC0-BF31-0C45-AEF9-36F0C98C6836}"/>
              </a:ext>
            </a:extLst>
          </p:cNvPr>
          <p:cNvSpPr>
            <a:spLocks noGrp="1"/>
          </p:cNvSpPr>
          <p:nvPr>
            <p:ph sz="half" idx="10" hasCustomPrompt="1"/>
          </p:nvPr>
        </p:nvSpPr>
        <p:spPr>
          <a:xfrm>
            <a:off x="7063200" y="2005101"/>
            <a:ext cx="3852000" cy="3762101"/>
          </a:xfrm>
          <a:prstGeom prst="rect">
            <a:avLst/>
          </a:prstGeom>
        </p:spPr>
        <p:txBody>
          <a:bodyPr anchor="ctr">
            <a:normAutofit/>
          </a:bodyPr>
          <a:lstStyle>
            <a:lvl1pPr marL="0" indent="0" algn="ctr">
              <a:buNone/>
              <a:defRPr sz="3000" b="1">
                <a:solidFill>
                  <a:srgbClr val="03A78D"/>
                </a:solidFill>
                <a:latin typeface="Cardenio Modern" panose="03000500000000000000" pitchFamily="66" charset="77"/>
                <a:cs typeface="Arial" panose="020B0604020202020204" pitchFamily="34" charset="0"/>
              </a:defRPr>
            </a:lvl1pPr>
            <a:lvl2pPr marL="342900" indent="0">
              <a:buNone/>
              <a:defRPr b="1">
                <a:solidFill>
                  <a:srgbClr val="03A78D"/>
                </a:solidFill>
                <a:latin typeface="Cardenio Modern" panose="03000500000000000000" pitchFamily="66" charset="77"/>
                <a:cs typeface="Arial" panose="020B0604020202020204" pitchFamily="34" charset="0"/>
              </a:defRPr>
            </a:lvl2pPr>
            <a:lvl3pPr marL="685800" indent="0">
              <a:buNone/>
              <a:defRPr b="1">
                <a:solidFill>
                  <a:srgbClr val="03A78D"/>
                </a:solidFill>
                <a:latin typeface="Cardenio Modern" panose="03000500000000000000" pitchFamily="66" charset="77"/>
                <a:cs typeface="Arial" panose="020B0604020202020204" pitchFamily="34" charset="0"/>
              </a:defRPr>
            </a:lvl3pPr>
            <a:lvl4pPr marL="1028700" indent="0">
              <a:buNone/>
              <a:defRPr b="1">
                <a:solidFill>
                  <a:srgbClr val="03A78D"/>
                </a:solidFill>
                <a:latin typeface="Cardenio Modern" panose="03000500000000000000" pitchFamily="66" charset="77"/>
                <a:cs typeface="Arial" panose="020B0604020202020204" pitchFamily="34" charset="0"/>
              </a:defRPr>
            </a:lvl4pPr>
            <a:lvl5pPr marL="1371600" indent="0">
              <a:buNone/>
              <a:defRPr b="1">
                <a:solidFill>
                  <a:srgbClr val="03A78D"/>
                </a:solidFill>
                <a:latin typeface="Cardenio Modern" panose="03000500000000000000" pitchFamily="66" charset="77"/>
                <a:cs typeface="Arial" panose="020B0604020202020204" pitchFamily="34" charset="0"/>
              </a:defRPr>
            </a:lvl5pPr>
          </a:lstStyle>
          <a:p>
            <a:pPr lvl="0"/>
            <a:r>
              <a:rPr lang="nl-NL" dirty="0"/>
              <a:t>Klik hier</a:t>
            </a:r>
            <a:br>
              <a:rPr lang="nl-NL" dirty="0"/>
            </a:br>
            <a:r>
              <a:rPr lang="nl-NL" dirty="0"/>
              <a:t>om de tekst van de quote aan te passen…</a:t>
            </a:r>
          </a:p>
        </p:txBody>
      </p:sp>
    </p:spTree>
    <p:extLst>
      <p:ext uri="{BB962C8B-B14F-4D97-AF65-F5344CB8AC3E}">
        <p14:creationId xmlns:p14="http://schemas.microsoft.com/office/powerpoint/2010/main" val="1154328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pagina 4-z.logo_quote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7"/>
            <a:ext cx="10515600" cy="923303"/>
          </a:xfrm>
        </p:spPr>
        <p:txBody>
          <a:bodyPr anchor="t"/>
          <a:lstStyle>
            <a:lvl1pPr>
              <a:defRPr b="1">
                <a:solidFill>
                  <a:srgbClr val="03A78D"/>
                </a:solidFill>
              </a:defRPr>
            </a:lvl1pPr>
          </a:lstStyle>
          <a:p>
            <a:r>
              <a:rPr lang="nl-NL" dirty="0"/>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5566295"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5" name="Afbeelding 4" descr="Afbeelding met kabel, spiegel&#10;&#10;Automatisch gegenereerde beschrijving">
            <a:extLst>
              <a:ext uri="{FF2B5EF4-FFF2-40B4-BE49-F238E27FC236}">
                <a16:creationId xmlns:a16="http://schemas.microsoft.com/office/drawing/2014/main" id="{190A4FED-FE88-9F41-9131-05FACFEB2061}"/>
              </a:ext>
            </a:extLst>
          </p:cNvPr>
          <p:cNvPicPr>
            <a:picLocks noChangeAspect="1"/>
          </p:cNvPicPr>
          <p:nvPr userDrawn="1"/>
        </p:nvPicPr>
        <p:blipFill>
          <a:blip r:embed="rId2"/>
          <a:stretch>
            <a:fillRect/>
          </a:stretch>
        </p:blipFill>
        <p:spPr>
          <a:xfrm>
            <a:off x="947739" y="1856674"/>
            <a:ext cx="4351965" cy="4263314"/>
          </a:xfrm>
          <a:prstGeom prst="rect">
            <a:avLst/>
          </a:prstGeom>
        </p:spPr>
      </p:pic>
      <p:sp>
        <p:nvSpPr>
          <p:cNvPr id="9" name="Tijdelijke aanduiding voor inhoud 2">
            <a:extLst>
              <a:ext uri="{FF2B5EF4-FFF2-40B4-BE49-F238E27FC236}">
                <a16:creationId xmlns:a16="http://schemas.microsoft.com/office/drawing/2014/main" id="{42AB3FC0-BF31-0C45-AEF9-36F0C98C6836}"/>
              </a:ext>
            </a:extLst>
          </p:cNvPr>
          <p:cNvSpPr>
            <a:spLocks noGrp="1"/>
          </p:cNvSpPr>
          <p:nvPr>
            <p:ph sz="half" idx="10" hasCustomPrompt="1"/>
          </p:nvPr>
        </p:nvSpPr>
        <p:spPr>
          <a:xfrm>
            <a:off x="1214139" y="2005101"/>
            <a:ext cx="3852000" cy="3762101"/>
          </a:xfrm>
          <a:prstGeom prst="rect">
            <a:avLst/>
          </a:prstGeom>
        </p:spPr>
        <p:txBody>
          <a:bodyPr anchor="ctr">
            <a:normAutofit/>
          </a:bodyPr>
          <a:lstStyle>
            <a:lvl1pPr marL="0" indent="0" algn="ctr">
              <a:buNone/>
              <a:defRPr sz="3000" b="1">
                <a:solidFill>
                  <a:srgbClr val="03A78D"/>
                </a:solidFill>
                <a:latin typeface="Cardenio Modern" panose="03000500000000000000" pitchFamily="66" charset="77"/>
                <a:cs typeface="Arial" panose="020B0604020202020204" pitchFamily="34" charset="0"/>
              </a:defRPr>
            </a:lvl1pPr>
            <a:lvl2pPr marL="342900" indent="0">
              <a:buNone/>
              <a:defRPr b="1">
                <a:solidFill>
                  <a:srgbClr val="03A78D"/>
                </a:solidFill>
                <a:latin typeface="Cardenio Modern" panose="03000500000000000000" pitchFamily="66" charset="77"/>
                <a:cs typeface="Arial" panose="020B0604020202020204" pitchFamily="34" charset="0"/>
              </a:defRPr>
            </a:lvl2pPr>
            <a:lvl3pPr marL="685800" indent="0">
              <a:buNone/>
              <a:defRPr b="1">
                <a:solidFill>
                  <a:srgbClr val="03A78D"/>
                </a:solidFill>
                <a:latin typeface="Cardenio Modern" panose="03000500000000000000" pitchFamily="66" charset="77"/>
                <a:cs typeface="Arial" panose="020B0604020202020204" pitchFamily="34" charset="0"/>
              </a:defRPr>
            </a:lvl3pPr>
            <a:lvl4pPr marL="1028700" indent="0">
              <a:buNone/>
              <a:defRPr b="1">
                <a:solidFill>
                  <a:srgbClr val="03A78D"/>
                </a:solidFill>
                <a:latin typeface="Cardenio Modern" panose="03000500000000000000" pitchFamily="66" charset="77"/>
                <a:cs typeface="Arial" panose="020B0604020202020204" pitchFamily="34" charset="0"/>
              </a:defRPr>
            </a:lvl4pPr>
            <a:lvl5pPr marL="1371600" indent="0">
              <a:buNone/>
              <a:defRPr b="1">
                <a:solidFill>
                  <a:srgbClr val="03A78D"/>
                </a:solidFill>
                <a:latin typeface="Cardenio Modern" panose="03000500000000000000" pitchFamily="66" charset="77"/>
                <a:cs typeface="Arial" panose="020B0604020202020204" pitchFamily="34" charset="0"/>
              </a:defRPr>
            </a:lvl5pPr>
          </a:lstStyle>
          <a:p>
            <a:pPr lvl="0"/>
            <a:r>
              <a:rPr lang="nl-NL" dirty="0"/>
              <a:t>Klik hier</a:t>
            </a:r>
            <a:br>
              <a:rPr lang="nl-NL" dirty="0"/>
            </a:br>
            <a:r>
              <a:rPr lang="nl-NL" dirty="0"/>
              <a:t>om de tekst van de quote aan te passen…</a:t>
            </a:r>
          </a:p>
        </p:txBody>
      </p:sp>
    </p:spTree>
    <p:extLst>
      <p:ext uri="{BB962C8B-B14F-4D97-AF65-F5344CB8AC3E}">
        <p14:creationId xmlns:p14="http://schemas.microsoft.com/office/powerpoint/2010/main" val="448882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pagina 5">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B50AF2D-CA51-8849-8EA6-172A9FB9F772}"/>
              </a:ext>
            </a:extLst>
          </p:cNvPr>
          <p:cNvSpPr>
            <a:spLocks noGrp="1"/>
          </p:cNvSpPr>
          <p:nvPr>
            <p:ph idx="1" hasCustomPrompt="1"/>
          </p:nvPr>
        </p:nvSpPr>
        <p:spPr>
          <a:xfrm>
            <a:off x="838201" y="2024400"/>
            <a:ext cx="7213375" cy="4351338"/>
          </a:xfrm>
          <a:prstGeom prst="rect">
            <a:avLst/>
          </a:prstGeom>
        </p:spPr>
        <p:txBody>
          <a:bodyPr/>
          <a:lstStyle>
            <a:lvl1pPr marL="0" marR="0" indent="0" algn="l" defTabSz="685800" rtl="0" eaLnBrk="1" fontAlgn="auto" latinLnBrk="0" hangingPunct="1">
              <a:lnSpc>
                <a:spcPct val="90000"/>
              </a:lnSpc>
              <a:spcBef>
                <a:spcPts val="750"/>
              </a:spcBef>
              <a:spcAft>
                <a:spcPts val="0"/>
              </a:spcAft>
              <a:buClr>
                <a:srgbClr val="03A78D"/>
              </a:buClr>
              <a:buSzTx/>
              <a:buFontTx/>
              <a:buNone/>
              <a:tabLst/>
              <a:defRPr/>
            </a:lvl1pPr>
          </a:lstStyle>
          <a:p>
            <a:pPr lvl="0"/>
            <a:r>
              <a:rPr lang="nl-NL" dirty="0"/>
              <a:t>Klikken om een tekst toe te voegen</a:t>
            </a:r>
          </a:p>
        </p:txBody>
      </p:sp>
      <p:pic>
        <p:nvPicPr>
          <p:cNvPr id="10" name="Afbeelding 9" descr="Afbeelding met tekening&#10;&#10;Automatisch gegenereerde beschrijving">
            <a:extLst>
              <a:ext uri="{FF2B5EF4-FFF2-40B4-BE49-F238E27FC236}">
                <a16:creationId xmlns:a16="http://schemas.microsoft.com/office/drawing/2014/main" id="{78AAD460-4DBB-9240-A2F2-B6B0329BE4E1}"/>
              </a:ext>
            </a:extLst>
          </p:cNvPr>
          <p:cNvPicPr>
            <a:picLocks noChangeAspect="1"/>
          </p:cNvPicPr>
          <p:nvPr userDrawn="1"/>
        </p:nvPicPr>
        <p:blipFill>
          <a:blip r:embed="rId2"/>
          <a:stretch>
            <a:fillRect/>
          </a:stretch>
        </p:blipFill>
        <p:spPr>
          <a:xfrm>
            <a:off x="10373096" y="598899"/>
            <a:ext cx="1112901" cy="1282164"/>
          </a:xfrm>
          <a:prstGeom prst="rect">
            <a:avLst/>
          </a:prstGeom>
        </p:spPr>
      </p:pic>
      <p:sp>
        <p:nvSpPr>
          <p:cNvPr id="15" name="Tijdelijke aanduiding voor afbeelding 14">
            <a:extLst>
              <a:ext uri="{FF2B5EF4-FFF2-40B4-BE49-F238E27FC236}">
                <a16:creationId xmlns:a16="http://schemas.microsoft.com/office/drawing/2014/main" id="{6080A32B-699B-654D-86D4-99260E819482}"/>
              </a:ext>
            </a:extLst>
          </p:cNvPr>
          <p:cNvSpPr>
            <a:spLocks noGrp="1"/>
          </p:cNvSpPr>
          <p:nvPr>
            <p:ph type="pic" sz="quarter" idx="11"/>
          </p:nvPr>
        </p:nvSpPr>
        <p:spPr>
          <a:xfrm>
            <a:off x="8533472" y="2097089"/>
            <a:ext cx="2952525" cy="2952525"/>
          </a:xfrm>
          <a:prstGeom prst="rect">
            <a:avLst/>
          </a:prstGeom>
        </p:spPr>
        <p:txBody>
          <a:bodyPr/>
          <a:lstStyle/>
          <a:p>
            <a:r>
              <a:rPr lang="nl-NL" dirty="0"/>
              <a:t>Klik op het pictogram als u een afbeelding wilt toevoegen</a:t>
            </a:r>
          </a:p>
        </p:txBody>
      </p:sp>
    </p:spTree>
    <p:extLst>
      <p:ext uri="{BB962C8B-B14F-4D97-AF65-F5344CB8AC3E}">
        <p14:creationId xmlns:p14="http://schemas.microsoft.com/office/powerpoint/2010/main" val="951259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pagina 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99C86-2BA2-7E46-A6CC-C7ACCB411E0E}"/>
              </a:ext>
            </a:extLst>
          </p:cNvPr>
          <p:cNvSpPr>
            <a:spLocks noGrp="1"/>
          </p:cNvSpPr>
          <p:nvPr>
            <p:ph type="title" hasCustomPrompt="1"/>
          </p:nvPr>
        </p:nvSpPr>
        <p:spPr>
          <a:xfrm>
            <a:off x="838200" y="720792"/>
            <a:ext cx="10515600" cy="724204"/>
          </a:xfrm>
        </p:spPr>
        <p:txBody>
          <a:bodyPr anchor="t"/>
          <a:lstStyle>
            <a:lvl1pPr>
              <a:defRPr b="1">
                <a:solidFill>
                  <a:srgbClr val="03A78D"/>
                </a:solidFill>
              </a:defRPr>
            </a:lvl1pPr>
          </a:lstStyle>
          <a:p>
            <a:r>
              <a:rPr lang="nl-NL" dirty="0"/>
              <a:t>TITEL VAN DEZE PAGINA</a:t>
            </a:r>
          </a:p>
        </p:txBody>
      </p:sp>
      <p:sp>
        <p:nvSpPr>
          <p:cNvPr id="3" name="Tijdelijke aanduiding voor inhoud 2">
            <a:extLst>
              <a:ext uri="{FF2B5EF4-FFF2-40B4-BE49-F238E27FC236}">
                <a16:creationId xmlns:a16="http://schemas.microsoft.com/office/drawing/2014/main" id="{CB50AF2D-CA51-8849-8EA6-172A9FB9F772}"/>
              </a:ext>
            </a:extLst>
          </p:cNvPr>
          <p:cNvSpPr>
            <a:spLocks noGrp="1"/>
          </p:cNvSpPr>
          <p:nvPr>
            <p:ph idx="1" hasCustomPrompt="1"/>
          </p:nvPr>
        </p:nvSpPr>
        <p:spPr>
          <a:xfrm>
            <a:off x="838200" y="2024400"/>
            <a:ext cx="7528965" cy="4351338"/>
          </a:xfrm>
          <a:prstGeom prst="rect">
            <a:avLst/>
          </a:prstGeom>
        </p:spPr>
        <p:txBody>
          <a:bodyPr/>
          <a:lstStyle>
            <a:lvl1pPr marL="171450" marR="0" indent="-171450" algn="l" defTabSz="685800" rtl="0" eaLnBrk="1" fontAlgn="auto" latinLnBrk="0" hangingPunct="1">
              <a:lnSpc>
                <a:spcPct val="90000"/>
              </a:lnSpc>
              <a:spcBef>
                <a:spcPts val="750"/>
              </a:spcBef>
              <a:spcAft>
                <a:spcPts val="0"/>
              </a:spcAft>
              <a:buClr>
                <a:srgbClr val="03A78D"/>
              </a:buClr>
              <a:buSzTx/>
              <a:buFont typeface="Arial" panose="020B0604020202020204" pitchFamily="34" charset="0"/>
              <a:buChar char="•"/>
              <a:tabLst/>
              <a:defRPr/>
            </a:lvl1pPr>
          </a:lstStyle>
          <a:p>
            <a:pPr lvl="0"/>
            <a:r>
              <a:rPr lang="nl-NL" dirty="0"/>
              <a:t>Klikken om een hoofdstuk toe te voegen</a:t>
            </a:r>
          </a:p>
          <a:p>
            <a:pPr lvl="0"/>
            <a:endParaRPr lang="nl-NL" dirty="0"/>
          </a:p>
          <a:p>
            <a:pPr lvl="0"/>
            <a:endParaRPr lang="nl-NL" dirty="0"/>
          </a:p>
        </p:txBody>
      </p:sp>
      <p:pic>
        <p:nvPicPr>
          <p:cNvPr id="10" name="Afbeelding 9" descr="Afbeelding met tekening&#10;&#10;Automatisch gegenereerde beschrijving">
            <a:extLst>
              <a:ext uri="{FF2B5EF4-FFF2-40B4-BE49-F238E27FC236}">
                <a16:creationId xmlns:a16="http://schemas.microsoft.com/office/drawing/2014/main" id="{78AAD460-4DBB-9240-A2F2-B6B0329BE4E1}"/>
              </a:ext>
            </a:extLst>
          </p:cNvPr>
          <p:cNvPicPr>
            <a:picLocks noChangeAspect="1"/>
          </p:cNvPicPr>
          <p:nvPr userDrawn="1"/>
        </p:nvPicPr>
        <p:blipFill>
          <a:blip r:embed="rId2"/>
          <a:stretch>
            <a:fillRect/>
          </a:stretch>
        </p:blipFill>
        <p:spPr>
          <a:xfrm>
            <a:off x="10373096" y="598899"/>
            <a:ext cx="1112901" cy="1282164"/>
          </a:xfrm>
          <a:prstGeom prst="rect">
            <a:avLst/>
          </a:prstGeom>
        </p:spPr>
      </p:pic>
      <p:sp>
        <p:nvSpPr>
          <p:cNvPr id="7" name="Tijdelijke aanduiding voor afbeelding 6">
            <a:extLst>
              <a:ext uri="{FF2B5EF4-FFF2-40B4-BE49-F238E27FC236}">
                <a16:creationId xmlns:a16="http://schemas.microsoft.com/office/drawing/2014/main" id="{7A2361DE-0582-854E-A23F-68DE3F4F1FEF}"/>
              </a:ext>
            </a:extLst>
          </p:cNvPr>
          <p:cNvSpPr>
            <a:spLocks noGrp="1"/>
          </p:cNvSpPr>
          <p:nvPr>
            <p:ph type="pic" sz="quarter" idx="10"/>
          </p:nvPr>
        </p:nvSpPr>
        <p:spPr>
          <a:xfrm>
            <a:off x="10153651" y="2097088"/>
            <a:ext cx="1331912" cy="1331912"/>
          </a:xfrm>
          <a:prstGeom prst="rect">
            <a:avLst/>
          </a:prstGeom>
        </p:spPr>
        <p:txBody>
          <a:bodyPr/>
          <a:lstStyle>
            <a:lvl1pPr>
              <a:defRPr sz="750"/>
            </a:lvl1pPr>
          </a:lstStyle>
          <a:p>
            <a:r>
              <a:rPr lang="nl-NL" dirty="0"/>
              <a:t>Klik op het pictogram als u een afbeelding wilt toevoegen</a:t>
            </a:r>
          </a:p>
        </p:txBody>
      </p:sp>
      <p:sp>
        <p:nvSpPr>
          <p:cNvPr id="20" name="Tijdelijke aanduiding voor afbeelding 6">
            <a:extLst>
              <a:ext uri="{FF2B5EF4-FFF2-40B4-BE49-F238E27FC236}">
                <a16:creationId xmlns:a16="http://schemas.microsoft.com/office/drawing/2014/main" id="{C266A8C7-13DC-4848-B9DA-7A2A842A1686}"/>
              </a:ext>
            </a:extLst>
          </p:cNvPr>
          <p:cNvSpPr>
            <a:spLocks noGrp="1"/>
          </p:cNvSpPr>
          <p:nvPr>
            <p:ph type="pic" sz="quarter" idx="11"/>
          </p:nvPr>
        </p:nvSpPr>
        <p:spPr>
          <a:xfrm>
            <a:off x="8668612" y="2097088"/>
            <a:ext cx="1331912" cy="1331912"/>
          </a:xfrm>
          <a:prstGeom prst="rect">
            <a:avLst/>
          </a:prstGeom>
        </p:spPr>
        <p:txBody>
          <a:bodyPr/>
          <a:lstStyle>
            <a:lvl1pPr>
              <a:defRPr sz="750"/>
            </a:lvl1pPr>
          </a:lstStyle>
          <a:p>
            <a:r>
              <a:rPr lang="nl-NL" dirty="0"/>
              <a:t>Klik op het pictogram als u een afbeelding wilt toevoegen</a:t>
            </a:r>
          </a:p>
        </p:txBody>
      </p:sp>
      <p:sp>
        <p:nvSpPr>
          <p:cNvPr id="21" name="Tijdelijke aanduiding voor afbeelding 6">
            <a:extLst>
              <a:ext uri="{FF2B5EF4-FFF2-40B4-BE49-F238E27FC236}">
                <a16:creationId xmlns:a16="http://schemas.microsoft.com/office/drawing/2014/main" id="{0D582A28-9316-4E4A-9D19-84226F06D447}"/>
              </a:ext>
            </a:extLst>
          </p:cNvPr>
          <p:cNvSpPr>
            <a:spLocks noGrp="1"/>
          </p:cNvSpPr>
          <p:nvPr>
            <p:ph type="pic" sz="quarter" idx="12"/>
          </p:nvPr>
        </p:nvSpPr>
        <p:spPr>
          <a:xfrm>
            <a:off x="10153651" y="3568377"/>
            <a:ext cx="1331912" cy="1331912"/>
          </a:xfrm>
          <a:prstGeom prst="rect">
            <a:avLst/>
          </a:prstGeom>
        </p:spPr>
        <p:txBody>
          <a:bodyPr/>
          <a:lstStyle>
            <a:lvl1pPr>
              <a:defRPr sz="750"/>
            </a:lvl1pPr>
          </a:lstStyle>
          <a:p>
            <a:r>
              <a:rPr lang="nl-NL" dirty="0"/>
              <a:t>Klik op het pictogram als u een afbeelding wilt toevoegen</a:t>
            </a:r>
          </a:p>
        </p:txBody>
      </p:sp>
      <p:sp>
        <p:nvSpPr>
          <p:cNvPr id="22" name="Tijdelijke aanduiding voor afbeelding 6">
            <a:extLst>
              <a:ext uri="{FF2B5EF4-FFF2-40B4-BE49-F238E27FC236}">
                <a16:creationId xmlns:a16="http://schemas.microsoft.com/office/drawing/2014/main" id="{994BC7C1-B4BF-D043-8893-BD696EC47D54}"/>
              </a:ext>
            </a:extLst>
          </p:cNvPr>
          <p:cNvSpPr>
            <a:spLocks noGrp="1"/>
          </p:cNvSpPr>
          <p:nvPr>
            <p:ph type="pic" sz="quarter" idx="13"/>
          </p:nvPr>
        </p:nvSpPr>
        <p:spPr>
          <a:xfrm>
            <a:off x="8668612" y="3568377"/>
            <a:ext cx="1331912" cy="1331912"/>
          </a:xfrm>
          <a:prstGeom prst="rect">
            <a:avLst/>
          </a:prstGeom>
        </p:spPr>
        <p:txBody>
          <a:bodyPr/>
          <a:lstStyle>
            <a:lvl1pPr>
              <a:defRPr sz="750"/>
            </a:lvl1pPr>
          </a:lstStyle>
          <a:p>
            <a:r>
              <a:rPr lang="nl-NL" dirty="0"/>
              <a:t>Klik op het pictogram als u een afbeelding wilt toevoegen</a:t>
            </a:r>
          </a:p>
        </p:txBody>
      </p:sp>
      <p:sp>
        <p:nvSpPr>
          <p:cNvPr id="23" name="Tijdelijke aanduiding voor afbeelding 6">
            <a:extLst>
              <a:ext uri="{FF2B5EF4-FFF2-40B4-BE49-F238E27FC236}">
                <a16:creationId xmlns:a16="http://schemas.microsoft.com/office/drawing/2014/main" id="{3573C7DC-377C-9D47-BF0B-24AAAA78E396}"/>
              </a:ext>
            </a:extLst>
          </p:cNvPr>
          <p:cNvSpPr>
            <a:spLocks noGrp="1"/>
          </p:cNvSpPr>
          <p:nvPr>
            <p:ph type="pic" sz="quarter" idx="14"/>
          </p:nvPr>
        </p:nvSpPr>
        <p:spPr>
          <a:xfrm>
            <a:off x="10153651" y="5046544"/>
            <a:ext cx="1331912" cy="1331912"/>
          </a:xfrm>
          <a:prstGeom prst="rect">
            <a:avLst/>
          </a:prstGeom>
        </p:spPr>
        <p:txBody>
          <a:bodyPr/>
          <a:lstStyle>
            <a:lvl1pPr>
              <a:defRPr sz="750"/>
            </a:lvl1pPr>
          </a:lstStyle>
          <a:p>
            <a:r>
              <a:rPr lang="nl-NL" dirty="0"/>
              <a:t>Klik op het pictogram als u een afbeelding wilt toevoegen</a:t>
            </a:r>
          </a:p>
        </p:txBody>
      </p:sp>
      <p:sp>
        <p:nvSpPr>
          <p:cNvPr id="24" name="Tijdelijke aanduiding voor afbeelding 6">
            <a:extLst>
              <a:ext uri="{FF2B5EF4-FFF2-40B4-BE49-F238E27FC236}">
                <a16:creationId xmlns:a16="http://schemas.microsoft.com/office/drawing/2014/main" id="{A0FF0CC3-338B-8C4B-B8FF-CBA2E4E97DDF}"/>
              </a:ext>
            </a:extLst>
          </p:cNvPr>
          <p:cNvSpPr>
            <a:spLocks noGrp="1"/>
          </p:cNvSpPr>
          <p:nvPr>
            <p:ph type="pic" sz="quarter" idx="15"/>
          </p:nvPr>
        </p:nvSpPr>
        <p:spPr>
          <a:xfrm>
            <a:off x="8668612" y="5046544"/>
            <a:ext cx="1331912" cy="1331912"/>
          </a:xfrm>
          <a:prstGeom prst="rect">
            <a:avLst/>
          </a:prstGeom>
        </p:spPr>
        <p:txBody>
          <a:bodyPr/>
          <a:lstStyle>
            <a:lvl1pPr>
              <a:defRPr sz="750"/>
            </a:lvl1pPr>
          </a:lstStyle>
          <a:p>
            <a:r>
              <a:rPr lang="nl-NL" dirty="0"/>
              <a:t>Klik op het pictogram als u een afbeelding wilt toevoegen</a:t>
            </a:r>
          </a:p>
        </p:txBody>
      </p:sp>
    </p:spTree>
    <p:extLst>
      <p:ext uri="{BB962C8B-B14F-4D97-AF65-F5344CB8AC3E}">
        <p14:creationId xmlns:p14="http://schemas.microsoft.com/office/powerpoint/2010/main" val="34173314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sual pagina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7"/>
            <a:ext cx="10515600" cy="923303"/>
          </a:xfrm>
        </p:spPr>
        <p:txBody>
          <a:bodyPr anchor="t"/>
          <a:lstStyle>
            <a:lvl1pPr>
              <a:defRPr b="1">
                <a:solidFill>
                  <a:srgbClr val="03A78D"/>
                </a:solidFill>
              </a:defRPr>
            </a:lvl1pPr>
          </a:lstStyle>
          <a:p>
            <a:r>
              <a:rPr lang="nl-NL" dirty="0"/>
              <a:t>TITEL VAN VISUAL</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hasCustomPrompt="1"/>
          </p:nvPr>
        </p:nvSpPr>
        <p:spPr>
          <a:xfrm>
            <a:off x="852600" y="6184350"/>
            <a:ext cx="5181600" cy="308400"/>
          </a:xfrm>
          <a:prstGeom prst="rect">
            <a:avLst/>
          </a:prstGeom>
        </p:spPr>
        <p:txBody>
          <a:bodyPr/>
          <a:lstStyle>
            <a:lvl1pPr marL="0" indent="0">
              <a:buNone/>
              <a:defRPr sz="1050">
                <a:solidFill>
                  <a:schemeClr val="bg1">
                    <a:lumMod val="65000"/>
                  </a:schemeClr>
                </a:solidFill>
                <a:latin typeface="Arial" panose="020B0604020202020204" pitchFamily="34" charset="0"/>
                <a:cs typeface="Arial" panose="020B0604020202020204" pitchFamily="34" charset="0"/>
              </a:defRPr>
            </a:lvl1pPr>
            <a:lvl2pPr marL="342900" indent="0">
              <a:buNone/>
              <a:defRPr sz="1050">
                <a:solidFill>
                  <a:schemeClr val="bg1">
                    <a:lumMod val="65000"/>
                  </a:schemeClr>
                </a:solidFill>
                <a:latin typeface="Arial" panose="020B0604020202020204" pitchFamily="34" charset="0"/>
                <a:cs typeface="Arial" panose="020B0604020202020204" pitchFamily="34" charset="0"/>
              </a:defRPr>
            </a:lvl2pPr>
            <a:lvl3pPr marL="685800" indent="0">
              <a:buNone/>
              <a:defRPr sz="1050">
                <a:solidFill>
                  <a:schemeClr val="bg1">
                    <a:lumMod val="65000"/>
                  </a:schemeClr>
                </a:solidFill>
                <a:latin typeface="Arial" panose="020B0604020202020204" pitchFamily="34" charset="0"/>
                <a:cs typeface="Arial" panose="020B0604020202020204" pitchFamily="34" charset="0"/>
              </a:defRPr>
            </a:lvl3pPr>
            <a:lvl4pPr marL="1028700" indent="0">
              <a:buNone/>
              <a:defRPr sz="1050">
                <a:solidFill>
                  <a:schemeClr val="bg1">
                    <a:lumMod val="65000"/>
                  </a:schemeClr>
                </a:solidFill>
                <a:latin typeface="Arial" panose="020B0604020202020204" pitchFamily="34" charset="0"/>
                <a:cs typeface="Arial" panose="020B0604020202020204" pitchFamily="34" charset="0"/>
              </a:defRPr>
            </a:lvl4pPr>
            <a:lvl5pPr marL="1371600" indent="0">
              <a:buNone/>
              <a:defRPr sz="1050">
                <a:solidFill>
                  <a:schemeClr val="bg1">
                    <a:lumMod val="65000"/>
                  </a:schemeClr>
                </a:solidFill>
                <a:latin typeface="Arial" panose="020B0604020202020204" pitchFamily="34" charset="0"/>
                <a:cs typeface="Arial" panose="020B0604020202020204" pitchFamily="34" charset="0"/>
              </a:defRPr>
            </a:lvl5pPr>
          </a:lstStyle>
          <a:p>
            <a:pPr lvl="0"/>
            <a:r>
              <a:rPr lang="nl-NL" dirty="0"/>
              <a:t>Plaats hier het bijschrift</a:t>
            </a:r>
          </a:p>
        </p:txBody>
      </p:sp>
      <p:pic>
        <p:nvPicPr>
          <p:cNvPr id="8" name="Afbeelding 7" descr="Afbeelding met tekening&#10;&#10;Automatisch gegenereerde beschrijving">
            <a:extLst>
              <a:ext uri="{FF2B5EF4-FFF2-40B4-BE49-F238E27FC236}">
                <a16:creationId xmlns:a16="http://schemas.microsoft.com/office/drawing/2014/main" id="{EC47505C-8174-2047-AE27-E84A02D7627E}"/>
              </a:ext>
            </a:extLst>
          </p:cNvPr>
          <p:cNvPicPr>
            <a:picLocks noChangeAspect="1"/>
          </p:cNvPicPr>
          <p:nvPr userDrawn="1"/>
        </p:nvPicPr>
        <p:blipFill>
          <a:blip r:embed="rId2"/>
          <a:stretch>
            <a:fillRect/>
          </a:stretch>
        </p:blipFill>
        <p:spPr>
          <a:xfrm>
            <a:off x="10373096" y="598899"/>
            <a:ext cx="1112901" cy="1282164"/>
          </a:xfrm>
          <a:prstGeom prst="rect">
            <a:avLst/>
          </a:prstGeom>
        </p:spPr>
      </p:pic>
    </p:spTree>
    <p:extLst>
      <p:ext uri="{BB962C8B-B14F-4D97-AF65-F5344CB8AC3E}">
        <p14:creationId xmlns:p14="http://schemas.microsoft.com/office/powerpoint/2010/main" val="2134282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sual pagina 1-z.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7"/>
            <a:ext cx="10515600" cy="923303"/>
          </a:xfrm>
        </p:spPr>
        <p:txBody>
          <a:bodyPr anchor="t"/>
          <a:lstStyle>
            <a:lvl1pPr>
              <a:defRPr b="1">
                <a:solidFill>
                  <a:srgbClr val="03A78D"/>
                </a:solidFill>
              </a:defRPr>
            </a:lvl1pPr>
          </a:lstStyle>
          <a:p>
            <a:r>
              <a:rPr lang="nl-NL" dirty="0"/>
              <a:t>TITEL VAN VISUAL</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hasCustomPrompt="1"/>
          </p:nvPr>
        </p:nvSpPr>
        <p:spPr>
          <a:xfrm>
            <a:off x="852600" y="6184350"/>
            <a:ext cx="5181600" cy="308400"/>
          </a:xfrm>
          <a:prstGeom prst="rect">
            <a:avLst/>
          </a:prstGeom>
        </p:spPr>
        <p:txBody>
          <a:bodyPr/>
          <a:lstStyle>
            <a:lvl1pPr marL="0" indent="0">
              <a:buNone/>
              <a:defRPr sz="1050">
                <a:solidFill>
                  <a:schemeClr val="bg1">
                    <a:lumMod val="65000"/>
                  </a:schemeClr>
                </a:solidFill>
                <a:latin typeface="Arial" panose="020B0604020202020204" pitchFamily="34" charset="0"/>
                <a:cs typeface="Arial" panose="020B0604020202020204" pitchFamily="34" charset="0"/>
              </a:defRPr>
            </a:lvl1pPr>
            <a:lvl2pPr marL="342900" indent="0">
              <a:buNone/>
              <a:defRPr sz="1050">
                <a:solidFill>
                  <a:schemeClr val="bg1">
                    <a:lumMod val="65000"/>
                  </a:schemeClr>
                </a:solidFill>
                <a:latin typeface="Arial" panose="020B0604020202020204" pitchFamily="34" charset="0"/>
                <a:cs typeface="Arial" panose="020B0604020202020204" pitchFamily="34" charset="0"/>
              </a:defRPr>
            </a:lvl2pPr>
            <a:lvl3pPr marL="685800" indent="0">
              <a:buNone/>
              <a:defRPr sz="1050">
                <a:solidFill>
                  <a:schemeClr val="bg1">
                    <a:lumMod val="65000"/>
                  </a:schemeClr>
                </a:solidFill>
                <a:latin typeface="Arial" panose="020B0604020202020204" pitchFamily="34" charset="0"/>
                <a:cs typeface="Arial" panose="020B0604020202020204" pitchFamily="34" charset="0"/>
              </a:defRPr>
            </a:lvl3pPr>
            <a:lvl4pPr marL="1028700" indent="0">
              <a:buNone/>
              <a:defRPr sz="1050">
                <a:solidFill>
                  <a:schemeClr val="bg1">
                    <a:lumMod val="65000"/>
                  </a:schemeClr>
                </a:solidFill>
                <a:latin typeface="Arial" panose="020B0604020202020204" pitchFamily="34" charset="0"/>
                <a:cs typeface="Arial" panose="020B0604020202020204" pitchFamily="34" charset="0"/>
              </a:defRPr>
            </a:lvl4pPr>
            <a:lvl5pPr marL="1371600" indent="0">
              <a:buNone/>
              <a:defRPr sz="1050">
                <a:solidFill>
                  <a:schemeClr val="bg1">
                    <a:lumMod val="65000"/>
                  </a:schemeClr>
                </a:solidFill>
                <a:latin typeface="Arial" panose="020B0604020202020204" pitchFamily="34" charset="0"/>
                <a:cs typeface="Arial" panose="020B0604020202020204" pitchFamily="34" charset="0"/>
              </a:defRPr>
            </a:lvl5pPr>
          </a:lstStyle>
          <a:p>
            <a:pPr lvl="0"/>
            <a:r>
              <a:rPr lang="nl-NL" dirty="0"/>
              <a:t>Plaats hier het bijschrift</a:t>
            </a:r>
          </a:p>
        </p:txBody>
      </p:sp>
    </p:spTree>
    <p:extLst>
      <p:ext uri="{BB962C8B-B14F-4D97-AF65-F5344CB8AC3E}">
        <p14:creationId xmlns:p14="http://schemas.microsoft.com/office/powerpoint/2010/main" val="3100175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deo pagina 1-z.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7"/>
            <a:ext cx="10515600" cy="923303"/>
          </a:xfrm>
        </p:spPr>
        <p:txBody>
          <a:bodyPr anchor="t"/>
          <a:lstStyle>
            <a:lvl1pPr>
              <a:defRPr b="1">
                <a:solidFill>
                  <a:srgbClr val="03A78D"/>
                </a:solidFill>
              </a:defRPr>
            </a:lvl1pPr>
          </a:lstStyle>
          <a:p>
            <a:r>
              <a:rPr lang="nl-NL" dirty="0"/>
              <a:t>TITEL VAN VIDEO</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hasCustomPrompt="1"/>
          </p:nvPr>
        </p:nvSpPr>
        <p:spPr>
          <a:xfrm>
            <a:off x="852600" y="6184350"/>
            <a:ext cx="5181600" cy="308400"/>
          </a:xfrm>
          <a:prstGeom prst="rect">
            <a:avLst/>
          </a:prstGeom>
        </p:spPr>
        <p:txBody>
          <a:bodyPr/>
          <a:lstStyle>
            <a:lvl1pPr marL="0" indent="0">
              <a:buNone/>
              <a:defRPr sz="1050">
                <a:solidFill>
                  <a:schemeClr val="bg1">
                    <a:lumMod val="65000"/>
                  </a:schemeClr>
                </a:solidFill>
                <a:latin typeface="Arial" panose="020B0604020202020204" pitchFamily="34" charset="0"/>
                <a:cs typeface="Arial" panose="020B0604020202020204" pitchFamily="34" charset="0"/>
              </a:defRPr>
            </a:lvl1pPr>
            <a:lvl2pPr marL="342900" indent="0">
              <a:buNone/>
              <a:defRPr sz="1050">
                <a:solidFill>
                  <a:schemeClr val="bg1">
                    <a:lumMod val="65000"/>
                  </a:schemeClr>
                </a:solidFill>
                <a:latin typeface="Arial" panose="020B0604020202020204" pitchFamily="34" charset="0"/>
                <a:cs typeface="Arial" panose="020B0604020202020204" pitchFamily="34" charset="0"/>
              </a:defRPr>
            </a:lvl2pPr>
            <a:lvl3pPr marL="685800" indent="0">
              <a:buNone/>
              <a:defRPr sz="1050">
                <a:solidFill>
                  <a:schemeClr val="bg1">
                    <a:lumMod val="65000"/>
                  </a:schemeClr>
                </a:solidFill>
                <a:latin typeface="Arial" panose="020B0604020202020204" pitchFamily="34" charset="0"/>
                <a:cs typeface="Arial" panose="020B0604020202020204" pitchFamily="34" charset="0"/>
              </a:defRPr>
            </a:lvl3pPr>
            <a:lvl4pPr marL="1028700" indent="0">
              <a:buNone/>
              <a:defRPr sz="1050">
                <a:solidFill>
                  <a:schemeClr val="bg1">
                    <a:lumMod val="65000"/>
                  </a:schemeClr>
                </a:solidFill>
                <a:latin typeface="Arial" panose="020B0604020202020204" pitchFamily="34" charset="0"/>
                <a:cs typeface="Arial" panose="020B0604020202020204" pitchFamily="34" charset="0"/>
              </a:defRPr>
            </a:lvl4pPr>
            <a:lvl5pPr marL="1371600" indent="0">
              <a:buNone/>
              <a:defRPr sz="1050">
                <a:solidFill>
                  <a:schemeClr val="bg1">
                    <a:lumMod val="65000"/>
                  </a:schemeClr>
                </a:solidFill>
                <a:latin typeface="Arial" panose="020B0604020202020204" pitchFamily="34" charset="0"/>
                <a:cs typeface="Arial" panose="020B0604020202020204" pitchFamily="34" charset="0"/>
              </a:defRPr>
            </a:lvl5pPr>
          </a:lstStyle>
          <a:p>
            <a:pPr lvl="0"/>
            <a:r>
              <a:rPr lang="nl-NL" dirty="0"/>
              <a:t>Plaats hier het bijschrift</a:t>
            </a:r>
          </a:p>
        </p:txBody>
      </p:sp>
    </p:spTree>
    <p:extLst>
      <p:ext uri="{BB962C8B-B14F-4D97-AF65-F5344CB8AC3E}">
        <p14:creationId xmlns:p14="http://schemas.microsoft.com/office/powerpoint/2010/main" val="1157559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chterblad">
    <p:spTree>
      <p:nvGrpSpPr>
        <p:cNvPr id="1" name=""/>
        <p:cNvGrpSpPr/>
        <p:nvPr/>
      </p:nvGrpSpPr>
      <p:grpSpPr>
        <a:xfrm>
          <a:off x="0" y="0"/>
          <a:ext cx="0" cy="0"/>
          <a:chOff x="0" y="0"/>
          <a:chExt cx="0" cy="0"/>
        </a:xfrm>
      </p:grpSpPr>
      <p:pic>
        <p:nvPicPr>
          <p:cNvPr id="5" name="Afbeelding 4" descr="Afbeelding met tekening&#10;&#10;Automatisch gegenereerde beschrijving">
            <a:extLst>
              <a:ext uri="{FF2B5EF4-FFF2-40B4-BE49-F238E27FC236}">
                <a16:creationId xmlns:a16="http://schemas.microsoft.com/office/drawing/2014/main" id="{C62BCE63-EB2F-B245-88D0-EE1B91460461}"/>
              </a:ext>
            </a:extLst>
          </p:cNvPr>
          <p:cNvPicPr>
            <a:picLocks noChangeAspect="1"/>
          </p:cNvPicPr>
          <p:nvPr userDrawn="1"/>
        </p:nvPicPr>
        <p:blipFill>
          <a:blip r:embed="rId2"/>
          <a:stretch>
            <a:fillRect/>
          </a:stretch>
        </p:blipFill>
        <p:spPr>
          <a:xfrm>
            <a:off x="4425951" y="1504950"/>
            <a:ext cx="3340100" cy="3848100"/>
          </a:xfrm>
          <a:prstGeom prst="rect">
            <a:avLst/>
          </a:prstGeom>
        </p:spPr>
      </p:pic>
    </p:spTree>
    <p:extLst>
      <p:ext uri="{BB962C8B-B14F-4D97-AF65-F5344CB8AC3E}">
        <p14:creationId xmlns:p14="http://schemas.microsoft.com/office/powerpoint/2010/main" val="1400593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nkJeWel">
    <p:spTree>
      <p:nvGrpSpPr>
        <p:cNvPr id="1" name=""/>
        <p:cNvGrpSpPr/>
        <p:nvPr/>
      </p:nvGrpSpPr>
      <p:grpSpPr>
        <a:xfrm>
          <a:off x="0" y="0"/>
          <a:ext cx="0" cy="0"/>
          <a:chOff x="0" y="0"/>
          <a:chExt cx="0" cy="0"/>
        </a:xfrm>
      </p:grpSpPr>
      <p:pic>
        <p:nvPicPr>
          <p:cNvPr id="3" name="Afbeelding 2" descr="Afbeelding met groen, vrouw, geparkeerd, teken&#10;&#10;Automatisch gegenereerde beschrijving">
            <a:extLst>
              <a:ext uri="{FF2B5EF4-FFF2-40B4-BE49-F238E27FC236}">
                <a16:creationId xmlns:a16="http://schemas.microsoft.com/office/drawing/2014/main" id="{9B4A1A0C-779F-1B46-AE73-3C4D0CEF7D85}"/>
              </a:ext>
            </a:extLst>
          </p:cNvPr>
          <p:cNvPicPr>
            <a:picLocks noChangeAspect="1"/>
          </p:cNvPicPr>
          <p:nvPr userDrawn="1"/>
        </p:nvPicPr>
        <p:blipFill>
          <a:blip r:embed="rId2"/>
          <a:stretch>
            <a:fillRect/>
          </a:stretch>
        </p:blipFill>
        <p:spPr>
          <a:xfrm>
            <a:off x="6351" y="0"/>
            <a:ext cx="12179300" cy="6858000"/>
          </a:xfrm>
          <a:prstGeom prst="rect">
            <a:avLst/>
          </a:prstGeom>
        </p:spPr>
      </p:pic>
    </p:spTree>
    <p:extLst>
      <p:ext uri="{BB962C8B-B14F-4D97-AF65-F5344CB8AC3E}">
        <p14:creationId xmlns:p14="http://schemas.microsoft.com/office/powerpoint/2010/main" val="3733598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2">
    <p:spTree>
      <p:nvGrpSpPr>
        <p:cNvPr id="1" name=""/>
        <p:cNvGrpSpPr/>
        <p:nvPr/>
      </p:nvGrpSpPr>
      <p:grpSpPr>
        <a:xfrm>
          <a:off x="0" y="0"/>
          <a:ext cx="0" cy="0"/>
          <a:chOff x="0" y="0"/>
          <a:chExt cx="0" cy="0"/>
        </a:xfrm>
      </p:grpSpPr>
      <p:pic>
        <p:nvPicPr>
          <p:cNvPr id="4" name="Afbeelding 3" descr="Afbeelding met kamer, tekening&#10;&#10;Automatisch gegenereerde beschrijving">
            <a:extLst>
              <a:ext uri="{FF2B5EF4-FFF2-40B4-BE49-F238E27FC236}">
                <a16:creationId xmlns:a16="http://schemas.microsoft.com/office/drawing/2014/main" id="{3AFC20ED-5008-1D47-BF9B-25F4CB971118}"/>
              </a:ext>
            </a:extLst>
          </p:cNvPr>
          <p:cNvPicPr>
            <a:picLocks noChangeAspect="1"/>
          </p:cNvPicPr>
          <p:nvPr userDrawn="1"/>
        </p:nvPicPr>
        <p:blipFill>
          <a:blip r:embed="rId2"/>
          <a:stretch>
            <a:fillRect/>
          </a:stretch>
        </p:blipFill>
        <p:spPr>
          <a:xfrm>
            <a:off x="1" y="-1"/>
            <a:ext cx="7339476" cy="6699405"/>
          </a:xfrm>
          <a:prstGeom prst="rect">
            <a:avLst/>
          </a:prstGeom>
        </p:spPr>
      </p:pic>
      <p:sp>
        <p:nvSpPr>
          <p:cNvPr id="2" name="Titel 1">
            <a:extLst>
              <a:ext uri="{FF2B5EF4-FFF2-40B4-BE49-F238E27FC236}">
                <a16:creationId xmlns:a16="http://schemas.microsoft.com/office/drawing/2014/main" id="{173A5B2F-F909-2043-9C45-66DBE455A1B6}"/>
              </a:ext>
            </a:extLst>
          </p:cNvPr>
          <p:cNvSpPr>
            <a:spLocks noGrp="1"/>
          </p:cNvSpPr>
          <p:nvPr>
            <p:ph type="ctrTitle" hasCustomPrompt="1"/>
          </p:nvPr>
        </p:nvSpPr>
        <p:spPr>
          <a:xfrm>
            <a:off x="833489" y="757413"/>
            <a:ext cx="5945919" cy="3398644"/>
          </a:xfrm>
        </p:spPr>
        <p:txBody>
          <a:bodyPr anchor="t"/>
          <a:lstStyle>
            <a:lvl1pPr algn="l">
              <a:lnSpc>
                <a:spcPts val="4500"/>
              </a:lnSpc>
              <a:spcBef>
                <a:spcPts val="53"/>
              </a:spcBef>
              <a:spcAft>
                <a:spcPts val="53"/>
              </a:spcAft>
              <a:defRPr sz="4500" b="1">
                <a:solidFill>
                  <a:schemeClr val="bg1"/>
                </a:solidFill>
                <a:latin typeface="Arial" panose="020B0604020202020204" pitchFamily="34" charset="0"/>
                <a:cs typeface="Arial" panose="020B0604020202020204" pitchFamily="34" charset="0"/>
              </a:defRPr>
            </a:lvl1pPr>
          </a:lstStyle>
          <a:p>
            <a:r>
              <a:rPr lang="nl-NL" dirty="0"/>
              <a:t>WELKOM,</a:t>
            </a:r>
            <a:br>
              <a:rPr lang="nl-NL" dirty="0"/>
            </a:br>
            <a:r>
              <a:rPr lang="nl-NL" dirty="0"/>
              <a:t>LEUK DAT</a:t>
            </a:r>
            <a:br>
              <a:rPr lang="nl-NL" dirty="0"/>
            </a:br>
            <a:r>
              <a:rPr lang="nl-NL" dirty="0"/>
              <a:t>JE ER BENT</a:t>
            </a:r>
          </a:p>
        </p:txBody>
      </p:sp>
      <p:pic>
        <p:nvPicPr>
          <p:cNvPr id="12" name="Afbeelding 11" descr="Afbeelding met klok&#10;&#10;Automatisch gegenereerde beschrijving">
            <a:extLst>
              <a:ext uri="{FF2B5EF4-FFF2-40B4-BE49-F238E27FC236}">
                <a16:creationId xmlns:a16="http://schemas.microsoft.com/office/drawing/2014/main" id="{1322AEB8-983D-314E-8426-1039499D7012}"/>
              </a:ext>
            </a:extLst>
          </p:cNvPr>
          <p:cNvPicPr>
            <a:picLocks noChangeAspect="1"/>
          </p:cNvPicPr>
          <p:nvPr userDrawn="1"/>
        </p:nvPicPr>
        <p:blipFill>
          <a:blip r:embed="rId3"/>
          <a:stretch>
            <a:fillRect/>
          </a:stretch>
        </p:blipFill>
        <p:spPr>
          <a:xfrm>
            <a:off x="7161971" y="4911486"/>
            <a:ext cx="4427723" cy="1266637"/>
          </a:xfrm>
          <a:prstGeom prst="rect">
            <a:avLst/>
          </a:prstGeom>
        </p:spPr>
      </p:pic>
    </p:spTree>
    <p:extLst>
      <p:ext uri="{BB962C8B-B14F-4D97-AF65-F5344CB8AC3E}">
        <p14:creationId xmlns:p14="http://schemas.microsoft.com/office/powerpoint/2010/main" val="251558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sub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A5B2F-F909-2043-9C45-66DBE455A1B6}"/>
              </a:ext>
            </a:extLst>
          </p:cNvPr>
          <p:cNvSpPr>
            <a:spLocks noGrp="1"/>
          </p:cNvSpPr>
          <p:nvPr>
            <p:ph type="ctrTitle" hasCustomPrompt="1"/>
          </p:nvPr>
        </p:nvSpPr>
        <p:spPr>
          <a:xfrm>
            <a:off x="849991" y="2002111"/>
            <a:ext cx="6962573" cy="1563690"/>
          </a:xfrm>
        </p:spPr>
        <p:txBody>
          <a:bodyPr anchor="t"/>
          <a:lstStyle>
            <a:lvl1pPr algn="l">
              <a:lnSpc>
                <a:spcPts val="4500"/>
              </a:lnSpc>
              <a:spcBef>
                <a:spcPts val="53"/>
              </a:spcBef>
              <a:spcAft>
                <a:spcPts val="53"/>
              </a:spcAft>
              <a:defRPr sz="4500" b="1">
                <a:solidFill>
                  <a:srgbClr val="03A78D"/>
                </a:solidFill>
                <a:latin typeface="Arial" panose="020B0604020202020204" pitchFamily="34" charset="0"/>
                <a:cs typeface="Arial" panose="020B0604020202020204" pitchFamily="34" charset="0"/>
              </a:defRPr>
            </a:lvl1pPr>
          </a:lstStyle>
          <a:p>
            <a:r>
              <a:rPr lang="nl-NL" dirty="0"/>
              <a:t>TITEL VAN DE</a:t>
            </a:r>
            <a:br>
              <a:rPr lang="nl-NL" dirty="0"/>
            </a:br>
            <a:r>
              <a:rPr lang="nl-NL" dirty="0"/>
              <a:t>PRESENTATIE</a:t>
            </a:r>
          </a:p>
        </p:txBody>
      </p:sp>
      <p:pic>
        <p:nvPicPr>
          <p:cNvPr id="10" name="Afbeelding 9" descr="Afbeelding met kamer, tekening&#10;&#10;Automatisch gegenereerde beschrijving">
            <a:extLst>
              <a:ext uri="{FF2B5EF4-FFF2-40B4-BE49-F238E27FC236}">
                <a16:creationId xmlns:a16="http://schemas.microsoft.com/office/drawing/2014/main" id="{6C49E6BD-7814-154B-B54A-3B73E13C72F9}"/>
              </a:ext>
            </a:extLst>
          </p:cNvPr>
          <p:cNvPicPr>
            <a:picLocks noChangeAspect="1"/>
          </p:cNvPicPr>
          <p:nvPr userDrawn="1"/>
        </p:nvPicPr>
        <p:blipFill>
          <a:blip r:embed="rId2"/>
          <a:stretch>
            <a:fillRect/>
          </a:stretch>
        </p:blipFill>
        <p:spPr>
          <a:xfrm>
            <a:off x="7043738" y="-7145"/>
            <a:ext cx="5148263" cy="4699286"/>
          </a:xfrm>
          <a:prstGeom prst="rect">
            <a:avLst/>
          </a:prstGeom>
        </p:spPr>
      </p:pic>
      <p:sp>
        <p:nvSpPr>
          <p:cNvPr id="11" name="Tijdelijke aanduiding voor tekst 2">
            <a:extLst>
              <a:ext uri="{FF2B5EF4-FFF2-40B4-BE49-F238E27FC236}">
                <a16:creationId xmlns:a16="http://schemas.microsoft.com/office/drawing/2014/main" id="{D3E29734-3030-D942-92BF-CB24B0AC9A19}"/>
              </a:ext>
            </a:extLst>
          </p:cNvPr>
          <p:cNvSpPr>
            <a:spLocks noGrp="1"/>
          </p:cNvSpPr>
          <p:nvPr>
            <p:ph type="body" idx="1" hasCustomPrompt="1"/>
          </p:nvPr>
        </p:nvSpPr>
        <p:spPr>
          <a:xfrm>
            <a:off x="849990" y="3616976"/>
            <a:ext cx="6962573" cy="1204766"/>
          </a:xfrm>
          <a:prstGeom prst="rect">
            <a:avLst/>
          </a:prstGeom>
        </p:spPr>
        <p:txBody>
          <a:bodyPr>
            <a:normAutofit/>
          </a:bodyPr>
          <a:lstStyle>
            <a:lvl1pPr marL="0" indent="0">
              <a:buNone/>
              <a:defRPr sz="21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SUBTITEL VAN</a:t>
            </a:r>
            <a:br>
              <a:rPr lang="nl-NL" dirty="0"/>
            </a:br>
            <a:r>
              <a:rPr lang="nl-NL" dirty="0"/>
              <a:t>DEZE PRESENTATIE</a:t>
            </a:r>
          </a:p>
        </p:txBody>
      </p:sp>
      <p:pic>
        <p:nvPicPr>
          <p:cNvPr id="6" name="Afbeelding 5" descr="Afbeelding met klok&#10;&#10;Automatisch gegenereerde beschrijving">
            <a:extLst>
              <a:ext uri="{FF2B5EF4-FFF2-40B4-BE49-F238E27FC236}">
                <a16:creationId xmlns:a16="http://schemas.microsoft.com/office/drawing/2014/main" id="{55FAF3C3-0EE2-7844-B257-5F53C2A9471D}"/>
              </a:ext>
            </a:extLst>
          </p:cNvPr>
          <p:cNvPicPr>
            <a:picLocks noChangeAspect="1"/>
          </p:cNvPicPr>
          <p:nvPr userDrawn="1"/>
        </p:nvPicPr>
        <p:blipFill>
          <a:blip r:embed="rId3"/>
          <a:stretch>
            <a:fillRect/>
          </a:stretch>
        </p:blipFill>
        <p:spPr>
          <a:xfrm>
            <a:off x="957991" y="4757738"/>
            <a:ext cx="4427723" cy="1266637"/>
          </a:xfrm>
          <a:prstGeom prst="rect">
            <a:avLst/>
          </a:prstGeom>
        </p:spPr>
      </p:pic>
    </p:spTree>
    <p:extLst>
      <p:ext uri="{BB962C8B-B14F-4D97-AF65-F5344CB8AC3E}">
        <p14:creationId xmlns:p14="http://schemas.microsoft.com/office/powerpoint/2010/main" val="2490537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lkom">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7E9F4B5-911D-3144-94A3-DCB2936B7E2B}"/>
              </a:ext>
            </a:extLst>
          </p:cNvPr>
          <p:cNvPicPr>
            <a:picLocks noChangeAspect="1"/>
          </p:cNvPicPr>
          <p:nvPr userDrawn="1"/>
        </p:nvPicPr>
        <p:blipFill>
          <a:blip r:embed="rId2"/>
          <a:stretch>
            <a:fillRect/>
          </a:stretch>
        </p:blipFill>
        <p:spPr>
          <a:xfrm>
            <a:off x="1" y="0"/>
            <a:ext cx="12179300" cy="5930900"/>
          </a:xfrm>
          <a:prstGeom prst="rect">
            <a:avLst/>
          </a:prstGeom>
        </p:spPr>
      </p:pic>
    </p:spTree>
    <p:extLst>
      <p:ext uri="{BB962C8B-B14F-4D97-AF65-F5344CB8AC3E}">
        <p14:creationId xmlns:p14="http://schemas.microsoft.com/office/powerpoint/2010/main" val="438013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pay off">
    <p:spTree>
      <p:nvGrpSpPr>
        <p:cNvPr id="1" name=""/>
        <p:cNvGrpSpPr/>
        <p:nvPr/>
      </p:nvGrpSpPr>
      <p:grpSpPr>
        <a:xfrm>
          <a:off x="0" y="0"/>
          <a:ext cx="0" cy="0"/>
          <a:chOff x="0" y="0"/>
          <a:chExt cx="0" cy="0"/>
        </a:xfrm>
      </p:grpSpPr>
      <p:pic>
        <p:nvPicPr>
          <p:cNvPr id="5" name="Afbeelding 4" descr="Afbeelding met tekening&#10;&#10;Automatisch gegenereerde beschrijving">
            <a:extLst>
              <a:ext uri="{FF2B5EF4-FFF2-40B4-BE49-F238E27FC236}">
                <a16:creationId xmlns:a16="http://schemas.microsoft.com/office/drawing/2014/main" id="{C62BCE63-EB2F-B245-88D0-EE1B91460461}"/>
              </a:ext>
            </a:extLst>
          </p:cNvPr>
          <p:cNvPicPr>
            <a:picLocks noChangeAspect="1"/>
          </p:cNvPicPr>
          <p:nvPr userDrawn="1"/>
        </p:nvPicPr>
        <p:blipFill>
          <a:blip r:embed="rId2"/>
          <a:stretch>
            <a:fillRect/>
          </a:stretch>
        </p:blipFill>
        <p:spPr>
          <a:xfrm>
            <a:off x="4425951" y="1504950"/>
            <a:ext cx="3340100" cy="3848100"/>
          </a:xfrm>
          <a:prstGeom prst="rect">
            <a:avLst/>
          </a:prstGeom>
        </p:spPr>
      </p:pic>
    </p:spTree>
    <p:extLst>
      <p:ext uri="{BB962C8B-B14F-4D97-AF65-F5344CB8AC3E}">
        <p14:creationId xmlns:p14="http://schemas.microsoft.com/office/powerpoint/2010/main" val="1031153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zonder pay off">
    <p:spTree>
      <p:nvGrpSpPr>
        <p:cNvPr id="1" name=""/>
        <p:cNvGrpSpPr/>
        <p:nvPr/>
      </p:nvGrpSpPr>
      <p:grpSpPr>
        <a:xfrm>
          <a:off x="0" y="0"/>
          <a:ext cx="0" cy="0"/>
          <a:chOff x="0" y="0"/>
          <a:chExt cx="0" cy="0"/>
        </a:xfrm>
      </p:grpSpPr>
      <p:pic>
        <p:nvPicPr>
          <p:cNvPr id="5" name="Afbeelding 4" descr="Afbeelding met tekening&#10;&#10;Automatisch gegenereerde beschrijving">
            <a:extLst>
              <a:ext uri="{FF2B5EF4-FFF2-40B4-BE49-F238E27FC236}">
                <a16:creationId xmlns:a16="http://schemas.microsoft.com/office/drawing/2014/main" id="{C62BCE63-EB2F-B245-88D0-EE1B91460461}"/>
              </a:ext>
            </a:extLst>
          </p:cNvPr>
          <p:cNvPicPr>
            <a:picLocks noChangeAspect="1"/>
          </p:cNvPicPr>
          <p:nvPr userDrawn="1"/>
        </p:nvPicPr>
        <p:blipFill>
          <a:blip r:embed="rId2"/>
          <a:stretch>
            <a:fillRect/>
          </a:stretch>
        </p:blipFill>
        <p:spPr>
          <a:xfrm>
            <a:off x="4425951" y="1504950"/>
            <a:ext cx="3340100" cy="3848100"/>
          </a:xfrm>
          <a:prstGeom prst="rect">
            <a:avLst/>
          </a:prstGeom>
        </p:spPr>
      </p:pic>
      <p:sp>
        <p:nvSpPr>
          <p:cNvPr id="2" name="Rechthoek 1">
            <a:extLst>
              <a:ext uri="{FF2B5EF4-FFF2-40B4-BE49-F238E27FC236}">
                <a16:creationId xmlns:a16="http://schemas.microsoft.com/office/drawing/2014/main" id="{90DFAE2F-889D-9546-AC4F-DC130CEA3481}"/>
              </a:ext>
            </a:extLst>
          </p:cNvPr>
          <p:cNvSpPr/>
          <p:nvPr userDrawn="1"/>
        </p:nvSpPr>
        <p:spPr>
          <a:xfrm>
            <a:off x="4015109" y="4798881"/>
            <a:ext cx="4076987" cy="78377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1350" dirty="0"/>
          </a:p>
        </p:txBody>
      </p:sp>
    </p:spTree>
    <p:extLst>
      <p:ext uri="{BB962C8B-B14F-4D97-AF65-F5344CB8AC3E}">
        <p14:creationId xmlns:p14="http://schemas.microsoft.com/office/powerpoint/2010/main" val="4186168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aar werk jij aan vandaa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C143C6F-6B89-8C45-BD36-02C2BE3EE47F}"/>
              </a:ext>
            </a:extLst>
          </p:cNvPr>
          <p:cNvPicPr>
            <a:picLocks noChangeAspect="1"/>
          </p:cNvPicPr>
          <p:nvPr userDrawn="1"/>
        </p:nvPicPr>
        <p:blipFill>
          <a:blip r:embed="rId2"/>
          <a:stretch>
            <a:fillRect/>
          </a:stretch>
        </p:blipFill>
        <p:spPr>
          <a:xfrm>
            <a:off x="2844800" y="3098800"/>
            <a:ext cx="6502400" cy="660400"/>
          </a:xfrm>
          <a:prstGeom prst="rect">
            <a:avLst/>
          </a:prstGeom>
        </p:spPr>
      </p:pic>
    </p:spTree>
    <p:extLst>
      <p:ext uri="{BB962C8B-B14F-4D97-AF65-F5344CB8AC3E}">
        <p14:creationId xmlns:p14="http://schemas.microsoft.com/office/powerpoint/2010/main" val="3413869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 3">
    <p:spTree>
      <p:nvGrpSpPr>
        <p:cNvPr id="1" name=""/>
        <p:cNvGrpSpPr/>
        <p:nvPr/>
      </p:nvGrpSpPr>
      <p:grpSpPr>
        <a:xfrm>
          <a:off x="0" y="0"/>
          <a:ext cx="0" cy="0"/>
          <a:chOff x="0" y="0"/>
          <a:chExt cx="0" cy="0"/>
        </a:xfrm>
      </p:grpSpPr>
      <p:pic>
        <p:nvPicPr>
          <p:cNvPr id="8" name="Afbeelding 7" descr="Afbeelding met tekening&#10;&#10;Automatisch gegenereerde beschrijving">
            <a:extLst>
              <a:ext uri="{FF2B5EF4-FFF2-40B4-BE49-F238E27FC236}">
                <a16:creationId xmlns:a16="http://schemas.microsoft.com/office/drawing/2014/main" id="{EC47505C-8174-2047-AE27-E84A02D7627E}"/>
              </a:ext>
            </a:extLst>
          </p:cNvPr>
          <p:cNvPicPr>
            <a:picLocks noChangeAspect="1"/>
          </p:cNvPicPr>
          <p:nvPr userDrawn="1"/>
        </p:nvPicPr>
        <p:blipFill>
          <a:blip r:embed="rId2"/>
          <a:stretch>
            <a:fillRect/>
          </a:stretch>
        </p:blipFill>
        <p:spPr>
          <a:xfrm>
            <a:off x="10373096" y="598899"/>
            <a:ext cx="1112901" cy="1282164"/>
          </a:xfrm>
          <a:prstGeom prst="rect">
            <a:avLst/>
          </a:prstGeom>
        </p:spPr>
      </p:pic>
      <p:sp>
        <p:nvSpPr>
          <p:cNvPr id="7" name="Titel 1">
            <a:extLst>
              <a:ext uri="{FF2B5EF4-FFF2-40B4-BE49-F238E27FC236}">
                <a16:creationId xmlns:a16="http://schemas.microsoft.com/office/drawing/2014/main" id="{2AF28E80-CC98-FE47-B95F-660C39BAA45D}"/>
              </a:ext>
            </a:extLst>
          </p:cNvPr>
          <p:cNvSpPr>
            <a:spLocks noGrp="1"/>
          </p:cNvSpPr>
          <p:nvPr>
            <p:ph type="ctrTitle" hasCustomPrompt="1"/>
          </p:nvPr>
        </p:nvSpPr>
        <p:spPr>
          <a:xfrm>
            <a:off x="849991" y="2002111"/>
            <a:ext cx="6962573" cy="1563690"/>
          </a:xfrm>
        </p:spPr>
        <p:txBody>
          <a:bodyPr anchor="t"/>
          <a:lstStyle>
            <a:lvl1pPr algn="l">
              <a:lnSpc>
                <a:spcPts val="4500"/>
              </a:lnSpc>
              <a:spcBef>
                <a:spcPts val="53"/>
              </a:spcBef>
              <a:spcAft>
                <a:spcPts val="53"/>
              </a:spcAft>
              <a:defRPr sz="4500" b="1">
                <a:solidFill>
                  <a:srgbClr val="03A78D"/>
                </a:solidFill>
                <a:latin typeface="Arial" panose="020B0604020202020204" pitchFamily="34" charset="0"/>
                <a:cs typeface="Arial" panose="020B0604020202020204" pitchFamily="34" charset="0"/>
              </a:defRPr>
            </a:lvl1pPr>
          </a:lstStyle>
          <a:p>
            <a:r>
              <a:rPr lang="nl-NL" dirty="0"/>
              <a:t>TITEL VAN DE</a:t>
            </a:r>
            <a:br>
              <a:rPr lang="nl-NL" dirty="0"/>
            </a:br>
            <a:r>
              <a:rPr lang="nl-NL" dirty="0"/>
              <a:t>PRESENTATIE</a:t>
            </a:r>
          </a:p>
        </p:txBody>
      </p:sp>
    </p:spTree>
    <p:extLst>
      <p:ext uri="{BB962C8B-B14F-4D97-AF65-F5344CB8AC3E}">
        <p14:creationId xmlns:p14="http://schemas.microsoft.com/office/powerpoint/2010/main" val="480910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F37B3DF-2D85-BB4E-B19A-583FD4DBD09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nl-NL"/>
              <a:t>Klik om stijl te bewerken</a:t>
            </a:r>
          </a:p>
        </p:txBody>
      </p:sp>
      <p:sp>
        <p:nvSpPr>
          <p:cNvPr id="4" name="Tijdelijke aanduiding voor datum 3">
            <a:extLst>
              <a:ext uri="{FF2B5EF4-FFF2-40B4-BE49-F238E27FC236}">
                <a16:creationId xmlns:a16="http://schemas.microsoft.com/office/drawing/2014/main" id="{3BB5C7E4-9719-8345-9C3F-B76F740F930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0A2D045-C8AC-414A-9485-435F3D53BEF7}" type="datetimeFigureOut">
              <a:rPr lang="nl-NL" smtClean="0"/>
              <a:t>10-2-2022</a:t>
            </a:fld>
            <a:endParaRPr lang="nl-NL" dirty="0"/>
          </a:p>
        </p:txBody>
      </p:sp>
      <p:sp>
        <p:nvSpPr>
          <p:cNvPr id="5" name="Tijdelijke aanduiding voor voettekst 4">
            <a:extLst>
              <a:ext uri="{FF2B5EF4-FFF2-40B4-BE49-F238E27FC236}">
                <a16:creationId xmlns:a16="http://schemas.microsoft.com/office/drawing/2014/main" id="{44EF3651-B5E4-244D-A832-35C14C2E544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dirty="0"/>
          </a:p>
        </p:txBody>
      </p:sp>
      <p:sp>
        <p:nvSpPr>
          <p:cNvPr id="6" name="Tijdelijke aanduiding voor dianummer 5">
            <a:extLst>
              <a:ext uri="{FF2B5EF4-FFF2-40B4-BE49-F238E27FC236}">
                <a16:creationId xmlns:a16="http://schemas.microsoft.com/office/drawing/2014/main" id="{4615368D-A9FA-5142-AFAB-8A3D081BF24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323ABF-3139-6446-AC9D-47F190E639E3}" type="slidenum">
              <a:rPr lang="nl-NL" smtClean="0"/>
              <a:t>‹nr.›</a:t>
            </a:fld>
            <a:endParaRPr lang="nl-NL" dirty="0"/>
          </a:p>
        </p:txBody>
      </p:sp>
    </p:spTree>
    <p:extLst>
      <p:ext uri="{BB962C8B-B14F-4D97-AF65-F5344CB8AC3E}">
        <p14:creationId xmlns:p14="http://schemas.microsoft.com/office/powerpoint/2010/main" val="1350646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p15:clr>
            <a:srgbClr val="F26B43"/>
          </p15:clr>
        </p15:guide>
        <p15:guide id="2" pos="597">
          <p15:clr>
            <a:srgbClr val="F26B43"/>
          </p15:clr>
        </p15:guide>
        <p15:guide id="3" orient="horz" pos="1321">
          <p15:clr>
            <a:srgbClr val="F26B43"/>
          </p15:clr>
        </p15:guide>
        <p15:guide id="4" orient="horz" pos="40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Veldinstrumenta"/><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hyperlink" Target="#Veldinstrumentb"/></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RuQjYzP9PMo"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hyperlink" Target="https://www.npostart.nl/wie-is-de-mol/02-01-2021/AT_214704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FA49AF-10CC-8B42-977D-69584379DE41}"/>
              </a:ext>
            </a:extLst>
          </p:cNvPr>
          <p:cNvSpPr>
            <a:spLocks noGrp="1"/>
          </p:cNvSpPr>
          <p:nvPr>
            <p:ph type="ctrTitle"/>
          </p:nvPr>
        </p:nvSpPr>
        <p:spPr>
          <a:xfrm>
            <a:off x="731423" y="1525126"/>
            <a:ext cx="7540307" cy="2556671"/>
          </a:xfrm>
        </p:spPr>
        <p:txBody>
          <a:bodyPr>
            <a:normAutofit/>
          </a:bodyPr>
          <a:lstStyle/>
          <a:p>
            <a:pPr>
              <a:lnSpc>
                <a:spcPct val="100000"/>
              </a:lnSpc>
            </a:pPr>
            <a:r>
              <a:rPr lang="nl-NL" sz="4000" dirty="0"/>
              <a:t>Pedagogiek </a:t>
            </a:r>
            <a:r>
              <a:rPr lang="nl-NL" dirty="0"/>
              <a:t>| </a:t>
            </a:r>
            <a:r>
              <a:rPr lang="nl-NL" sz="3200" cap="small" dirty="0">
                <a:solidFill>
                  <a:srgbClr val="014136"/>
                </a:solidFill>
              </a:rPr>
              <a:t>groepsdynamica </a:t>
            </a:r>
            <a:br>
              <a:rPr lang="nl-NL" dirty="0"/>
            </a:br>
            <a:r>
              <a:rPr lang="nl-NL" sz="3300" b="0" dirty="0">
                <a:solidFill>
                  <a:srgbClr val="006666"/>
                </a:solidFill>
              </a:rPr>
              <a:t>periode 3 &amp; 4 </a:t>
            </a:r>
            <a:br>
              <a:rPr lang="nl-NL" dirty="0"/>
            </a:br>
            <a:endParaRPr lang="nl-NL" sz="1500" dirty="0"/>
          </a:p>
        </p:txBody>
      </p:sp>
      <p:sp>
        <p:nvSpPr>
          <p:cNvPr id="5" name="Tekstvak 4"/>
          <p:cNvSpPr txBox="1"/>
          <p:nvPr/>
        </p:nvSpPr>
        <p:spPr>
          <a:xfrm>
            <a:off x="8549314" y="4294909"/>
            <a:ext cx="3284097" cy="2446459"/>
          </a:xfrm>
          <a:prstGeom prst="rect">
            <a:avLst/>
          </a:prstGeom>
        </p:spPr>
        <p:txBody>
          <a:bodyPr vert="horz" wrap="square" lIns="68580" tIns="34290" rIns="68580" bIns="34290" rtlCol="0" anchor="t">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Arial" panose="020B0604020202020204"/>
                <a:ea typeface="+mn-ea"/>
                <a:cs typeface="+mn-cs"/>
              </a:rPr>
              <a:t>Vakdocent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2400" b="0" i="1" u="none" strike="noStrike" kern="1200" cap="none" spc="0" normalizeH="0" baseline="0" noProof="0" dirty="0">
                <a:ln>
                  <a:noFill/>
                </a:ln>
                <a:solidFill>
                  <a:prstClr val="black"/>
                </a:solidFill>
                <a:effectLst/>
                <a:uLnTx/>
                <a:uFillTx/>
                <a:latin typeface="Arial" panose="020B0604020202020204"/>
                <a:ea typeface="+mn-ea"/>
                <a:cs typeface="+mn-cs"/>
              </a:rPr>
              <a:t>Muriëlle Snijders (SMU)</a:t>
            </a:r>
          </a:p>
        </p:txBody>
      </p:sp>
      <p:pic>
        <p:nvPicPr>
          <p:cNvPr id="1026" name="Picture 2" descr="Kids by illustrator Michael Frei with games designer Mario von Rickenbach |  Its nice that, Image sequence, Game desig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3308" y="3210768"/>
            <a:ext cx="5392730" cy="3530600"/>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857220" y="3170427"/>
            <a:ext cx="5472608" cy="3600400"/>
          </a:xfrm>
          <a:prstGeom prst="rect">
            <a:avLst/>
          </a:prstGeom>
          <a:noFill/>
          <a:ln w="76200">
            <a:solidFill>
              <a:srgbClr val="01413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82966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8EBF82-267A-4A47-90A9-0614ACCBC089}"/>
              </a:ext>
            </a:extLst>
          </p:cNvPr>
          <p:cNvSpPr>
            <a:spLocks noGrp="1"/>
          </p:cNvSpPr>
          <p:nvPr>
            <p:ph type="title"/>
          </p:nvPr>
        </p:nvSpPr>
        <p:spPr/>
        <p:txBody>
          <a:bodyPr/>
          <a:lstStyle/>
          <a:p>
            <a:r>
              <a:rPr lang="nl-NL" dirty="0"/>
              <a:t>Praktijkvoorbeeld </a:t>
            </a:r>
          </a:p>
        </p:txBody>
      </p:sp>
      <p:sp>
        <p:nvSpPr>
          <p:cNvPr id="3" name="Tijdelijke aanduiding voor inhoud 2">
            <a:extLst>
              <a:ext uri="{FF2B5EF4-FFF2-40B4-BE49-F238E27FC236}">
                <a16:creationId xmlns:a16="http://schemas.microsoft.com/office/drawing/2014/main" id="{6570C1A1-50A8-4133-A35A-C4A1A3857D25}"/>
              </a:ext>
            </a:extLst>
          </p:cNvPr>
          <p:cNvSpPr>
            <a:spLocks noGrp="1"/>
          </p:cNvSpPr>
          <p:nvPr>
            <p:ph idx="1"/>
          </p:nvPr>
        </p:nvSpPr>
        <p:spPr>
          <a:xfrm>
            <a:off x="838200" y="2334643"/>
            <a:ext cx="10515600" cy="2580257"/>
          </a:xfrm>
        </p:spPr>
        <p:style>
          <a:lnRef idx="1">
            <a:schemeClr val="accent4"/>
          </a:lnRef>
          <a:fillRef idx="3">
            <a:schemeClr val="accent4"/>
          </a:fillRef>
          <a:effectRef idx="2">
            <a:schemeClr val="accent4"/>
          </a:effectRef>
          <a:fontRef idx="minor">
            <a:schemeClr val="lt1"/>
          </a:fontRef>
        </p:style>
        <p:txBody>
          <a:bodyPr/>
          <a:lstStyle/>
          <a:p>
            <a:pPr marL="0" indent="0">
              <a:buNone/>
            </a:pPr>
            <a:r>
              <a:rPr lang="nl-NL" sz="2800" b="0" i="0" dirty="0">
                <a:solidFill>
                  <a:schemeClr val="bg1"/>
                </a:solidFill>
                <a:effectLst/>
                <a:latin typeface="proxima-nova"/>
              </a:rPr>
              <a:t>Het is het begin van het schooljaar. De leerlingen van groep 4 zijn weinig taakgericht en er is veel onrust in de klas. Het kost de leerkracht moeite om iedereen aan het werk te houden. Leerlingen schreeuwen tegen elkaar, pakken spullen van elkaar af en gooien die door het lokaal. De jongens zijn verbaal zeer aanwezig; de meisjes kletsen en roddelen over elkaar in de les.</a:t>
            </a:r>
            <a:endParaRPr lang="nl-NL" sz="2800" dirty="0">
              <a:solidFill>
                <a:schemeClr val="bg1"/>
              </a:solidFill>
            </a:endParaRPr>
          </a:p>
        </p:txBody>
      </p:sp>
    </p:spTree>
    <p:extLst>
      <p:ext uri="{BB962C8B-B14F-4D97-AF65-F5344CB8AC3E}">
        <p14:creationId xmlns:p14="http://schemas.microsoft.com/office/powerpoint/2010/main" val="349653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D2E168-16CF-458E-BCF2-AEC9840EBB76}"/>
              </a:ext>
            </a:extLst>
          </p:cNvPr>
          <p:cNvSpPr>
            <a:spLocks noGrp="1"/>
          </p:cNvSpPr>
          <p:nvPr>
            <p:ph type="title"/>
          </p:nvPr>
        </p:nvSpPr>
        <p:spPr/>
        <p:txBody>
          <a:bodyPr/>
          <a:lstStyle/>
          <a:p>
            <a:r>
              <a:rPr lang="nl-NL" dirty="0"/>
              <a:t>Nabespreking opdracht 6  </a:t>
            </a:r>
          </a:p>
        </p:txBody>
      </p:sp>
      <p:sp>
        <p:nvSpPr>
          <p:cNvPr id="3" name="Tijdelijke aanduiding voor inhoud 2">
            <a:extLst>
              <a:ext uri="{FF2B5EF4-FFF2-40B4-BE49-F238E27FC236}">
                <a16:creationId xmlns:a16="http://schemas.microsoft.com/office/drawing/2014/main" id="{1CB005C5-2124-44D0-9FF8-3B04C376EDEF}"/>
              </a:ext>
            </a:extLst>
          </p:cNvPr>
          <p:cNvSpPr>
            <a:spLocks noGrp="1"/>
          </p:cNvSpPr>
          <p:nvPr>
            <p:ph idx="1"/>
          </p:nvPr>
        </p:nvSpPr>
        <p:spPr>
          <a:xfrm>
            <a:off x="838200" y="1444996"/>
            <a:ext cx="9416143" cy="4898742"/>
          </a:xfrm>
        </p:spPr>
        <p:style>
          <a:lnRef idx="2">
            <a:schemeClr val="accent1"/>
          </a:lnRef>
          <a:fillRef idx="1">
            <a:schemeClr val="lt1"/>
          </a:fillRef>
          <a:effectRef idx="0">
            <a:schemeClr val="accent1"/>
          </a:effectRef>
          <a:fontRef idx="minor">
            <a:schemeClr val="dk1"/>
          </a:fontRef>
        </p:style>
        <p:txBody>
          <a:bodyPr/>
          <a:lstStyle/>
          <a:p>
            <a:pPr marL="0" indent="0">
              <a:buNone/>
            </a:pPr>
            <a:r>
              <a:rPr lang="nl-NL" sz="3200" b="0" i="0" dirty="0">
                <a:solidFill>
                  <a:schemeClr val="tx1"/>
                </a:solidFill>
                <a:effectLst/>
                <a:latin typeface="proxima-nova"/>
              </a:rPr>
              <a:t>In welke fase van de groepsvorming bevindt zich de groep waar jij nu in zit?</a:t>
            </a:r>
          </a:p>
          <a:p>
            <a:pPr marL="0" indent="0">
              <a:buNone/>
            </a:pPr>
            <a:endParaRPr lang="nl-NL" sz="3200" b="0" i="0" dirty="0">
              <a:solidFill>
                <a:schemeClr val="tx1"/>
              </a:solidFill>
              <a:effectLst/>
              <a:latin typeface="proxima-nova"/>
            </a:endParaRPr>
          </a:p>
          <a:p>
            <a:pPr marL="0" indent="0">
              <a:buNone/>
            </a:pPr>
            <a:r>
              <a:rPr lang="nl-NL" sz="3200" b="0" i="0" dirty="0">
                <a:solidFill>
                  <a:schemeClr val="tx1"/>
                </a:solidFill>
                <a:effectLst/>
                <a:latin typeface="proxima-nova"/>
              </a:rPr>
              <a:t>Maak de zin af.</a:t>
            </a:r>
          </a:p>
          <a:p>
            <a:pPr marL="0" indent="0">
              <a:buNone/>
            </a:pPr>
            <a:endParaRPr lang="nl-NL" sz="3200" b="0" i="0" dirty="0">
              <a:solidFill>
                <a:schemeClr val="tx1"/>
              </a:solidFill>
              <a:effectLst/>
              <a:latin typeface="proxima-nova"/>
            </a:endParaRPr>
          </a:p>
          <a:p>
            <a:pPr marL="0" indent="0">
              <a:buNone/>
            </a:pPr>
            <a:r>
              <a:rPr lang="nl-NL" sz="3200" b="0" i="0" dirty="0">
                <a:solidFill>
                  <a:schemeClr val="tx1"/>
                </a:solidFill>
                <a:effectLst/>
                <a:latin typeface="proxima-nova"/>
              </a:rPr>
              <a:t>Onze groep is een groep die in de  …….  fase van de groepsvorming zit.</a:t>
            </a:r>
          </a:p>
          <a:p>
            <a:pPr marL="0" indent="0">
              <a:buNone/>
            </a:pPr>
            <a:endParaRPr lang="nl-NL" sz="3200" b="0" i="0" dirty="0">
              <a:solidFill>
                <a:schemeClr val="tx1"/>
              </a:solidFill>
              <a:effectLst/>
              <a:latin typeface="proxima-nova"/>
            </a:endParaRPr>
          </a:p>
          <a:p>
            <a:pPr marL="0" indent="0">
              <a:buNone/>
            </a:pPr>
            <a:r>
              <a:rPr lang="nl-NL" sz="3200" b="0" i="0" dirty="0">
                <a:solidFill>
                  <a:schemeClr val="tx1"/>
                </a:solidFill>
                <a:effectLst/>
                <a:latin typeface="proxima-nova"/>
              </a:rPr>
              <a:t>Dat merk ik aan….. </a:t>
            </a:r>
          </a:p>
        </p:txBody>
      </p:sp>
      <p:pic>
        <p:nvPicPr>
          <p:cNvPr id="4" name="Afbeelding 3">
            <a:extLst>
              <a:ext uri="{FF2B5EF4-FFF2-40B4-BE49-F238E27FC236}">
                <a16:creationId xmlns:a16="http://schemas.microsoft.com/office/drawing/2014/main" id="{C7FBAA1A-8771-47F0-8A18-D4407ACB280F}"/>
              </a:ext>
            </a:extLst>
          </p:cNvPr>
          <p:cNvPicPr>
            <a:picLocks noChangeAspect="1"/>
          </p:cNvPicPr>
          <p:nvPr/>
        </p:nvPicPr>
        <p:blipFill>
          <a:blip r:embed="rId3"/>
          <a:stretch>
            <a:fillRect/>
          </a:stretch>
        </p:blipFill>
        <p:spPr>
          <a:xfrm>
            <a:off x="10638982" y="4914102"/>
            <a:ext cx="1429636" cy="1429636"/>
          </a:xfrm>
          <a:prstGeom prst="rect">
            <a:avLst/>
          </a:prstGeom>
        </p:spPr>
      </p:pic>
    </p:spTree>
    <p:extLst>
      <p:ext uri="{BB962C8B-B14F-4D97-AF65-F5344CB8AC3E}">
        <p14:creationId xmlns:p14="http://schemas.microsoft.com/office/powerpoint/2010/main" val="2173297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Groepsdynamica | groepscultuur </a:t>
            </a:r>
            <a:br>
              <a:rPr lang="nl-NL" dirty="0"/>
            </a:br>
            <a:br>
              <a:rPr lang="nl-NL" dirty="0"/>
            </a:br>
            <a:endParaRPr lang="nl-NL" dirty="0"/>
          </a:p>
        </p:txBody>
      </p:sp>
      <p:sp>
        <p:nvSpPr>
          <p:cNvPr id="3" name="Tijdelijke aanduiding voor inhoud 2"/>
          <p:cNvSpPr>
            <a:spLocks noGrp="1"/>
          </p:cNvSpPr>
          <p:nvPr>
            <p:ph sz="half" idx="1"/>
          </p:nvPr>
        </p:nvSpPr>
        <p:spPr/>
        <p:txBody>
          <a:bodyPr/>
          <a:lstStyle/>
          <a:p>
            <a:pPr marL="0" indent="0">
              <a:buNone/>
            </a:pPr>
            <a:r>
              <a:rPr lang="nl-NL" sz="2800" b="1" dirty="0"/>
              <a:t>Waarden en normen</a:t>
            </a:r>
          </a:p>
          <a:p>
            <a:pPr>
              <a:buFont typeface="Wingdings 2" panose="05020102010507070707" pitchFamily="18" charset="2"/>
              <a:buChar char="Ë"/>
            </a:pPr>
            <a:r>
              <a:rPr lang="nl-NL" sz="2400" dirty="0"/>
              <a:t> Bepalen de sfeer </a:t>
            </a:r>
          </a:p>
          <a:p>
            <a:pPr>
              <a:buFont typeface="Wingdings 2" panose="05020102010507070707" pitchFamily="18" charset="2"/>
              <a:buChar char="Ë"/>
            </a:pPr>
            <a:r>
              <a:rPr lang="nl-NL" sz="2400" dirty="0"/>
              <a:t> Verwachtingen </a:t>
            </a:r>
          </a:p>
          <a:p>
            <a:pPr>
              <a:buFont typeface="Wingdings 2" panose="05020102010507070707" pitchFamily="18" charset="2"/>
              <a:buChar char="Ë"/>
            </a:pPr>
            <a:r>
              <a:rPr lang="nl-NL" sz="2400" dirty="0"/>
              <a:t> Groepsregels </a:t>
            </a:r>
          </a:p>
          <a:p>
            <a:pPr>
              <a:buFont typeface="Wingdings 2" panose="05020102010507070707" pitchFamily="18" charset="2"/>
              <a:buChar char="Ë"/>
            </a:pPr>
            <a:r>
              <a:rPr lang="nl-NL" sz="2400" dirty="0"/>
              <a:t> Verschil in positieve groep en negatieve groep </a:t>
            </a:r>
          </a:p>
        </p:txBody>
      </p:sp>
      <p:sp>
        <p:nvSpPr>
          <p:cNvPr id="7" name="AutoShape 8" descr="Groups of people cartoon - Download Free Vectors, Clipart Graphics &amp; Vector  Ar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1" name="Afbeelding 10">
            <a:extLst>
              <a:ext uri="{FF2B5EF4-FFF2-40B4-BE49-F238E27FC236}">
                <a16:creationId xmlns:a16="http://schemas.microsoft.com/office/drawing/2014/main" id="{2DA4D534-2FFE-4D6A-805B-F22ADD5B7F19}"/>
              </a:ext>
            </a:extLst>
          </p:cNvPr>
          <p:cNvPicPr>
            <a:picLocks noChangeAspect="1"/>
          </p:cNvPicPr>
          <p:nvPr/>
        </p:nvPicPr>
        <p:blipFill>
          <a:blip r:embed="rId3"/>
          <a:stretch>
            <a:fillRect/>
          </a:stretch>
        </p:blipFill>
        <p:spPr>
          <a:xfrm>
            <a:off x="6612792" y="1408974"/>
            <a:ext cx="5579208" cy="5449026"/>
          </a:xfrm>
          <a:prstGeom prst="rect">
            <a:avLst/>
          </a:prstGeom>
        </p:spPr>
      </p:pic>
    </p:spTree>
    <p:extLst>
      <p:ext uri="{BB962C8B-B14F-4D97-AF65-F5344CB8AC3E}">
        <p14:creationId xmlns:p14="http://schemas.microsoft.com/office/powerpoint/2010/main" val="216178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512CFACC-1340-4884-A4CD-11C1630A667C}"/>
              </a:ext>
            </a:extLst>
          </p:cNvPr>
          <p:cNvPicPr>
            <a:picLocks noGrp="1" noChangeAspect="1"/>
          </p:cNvPicPr>
          <p:nvPr>
            <p:ph idx="1"/>
          </p:nvPr>
        </p:nvPicPr>
        <p:blipFill>
          <a:blip r:embed="rId3"/>
          <a:stretch>
            <a:fillRect/>
          </a:stretch>
        </p:blipFill>
        <p:spPr>
          <a:xfrm>
            <a:off x="685801" y="671006"/>
            <a:ext cx="7279934" cy="5515988"/>
          </a:xfrm>
        </p:spPr>
      </p:pic>
      <p:pic>
        <p:nvPicPr>
          <p:cNvPr id="2050" name="Picture 2" descr="Opdracht inhalen (geen cijfer behaald) - Evangelisch College">
            <a:extLst>
              <a:ext uri="{FF2B5EF4-FFF2-40B4-BE49-F238E27FC236}">
                <a16:creationId xmlns:a16="http://schemas.microsoft.com/office/drawing/2014/main" id="{3286751F-A888-482C-BC65-60F2339085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6593" y="3329494"/>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047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181DC-FEF3-4CC8-9B81-FEF4B9B37444}"/>
              </a:ext>
            </a:extLst>
          </p:cNvPr>
          <p:cNvSpPr>
            <a:spLocks noGrp="1"/>
          </p:cNvSpPr>
          <p:nvPr>
            <p:ph type="title"/>
          </p:nvPr>
        </p:nvSpPr>
        <p:spPr/>
        <p:txBody>
          <a:bodyPr/>
          <a:lstStyle/>
          <a:p>
            <a:r>
              <a:rPr lang="nl-NL" dirty="0"/>
              <a:t>Formatieve toets | Deel A </a:t>
            </a:r>
          </a:p>
        </p:txBody>
      </p:sp>
      <p:sp>
        <p:nvSpPr>
          <p:cNvPr id="3" name="Tijdelijke aanduiding voor inhoud 2">
            <a:extLst>
              <a:ext uri="{FF2B5EF4-FFF2-40B4-BE49-F238E27FC236}">
                <a16:creationId xmlns:a16="http://schemas.microsoft.com/office/drawing/2014/main" id="{BCAFAA2C-B0BA-4185-B5C7-AB66BBF2F465}"/>
              </a:ext>
            </a:extLst>
          </p:cNvPr>
          <p:cNvSpPr>
            <a:spLocks noGrp="1"/>
          </p:cNvSpPr>
          <p:nvPr>
            <p:ph idx="1"/>
          </p:nvPr>
        </p:nvSpPr>
        <p:spPr>
          <a:xfrm>
            <a:off x="838200" y="2024400"/>
            <a:ext cx="10515600" cy="1029043"/>
          </a:xfrm>
        </p:spPr>
        <p:style>
          <a:lnRef idx="1">
            <a:schemeClr val="accent4"/>
          </a:lnRef>
          <a:fillRef idx="3">
            <a:schemeClr val="accent4"/>
          </a:fillRef>
          <a:effectRef idx="2">
            <a:schemeClr val="accent4"/>
          </a:effectRef>
          <a:fontRef idx="minor">
            <a:schemeClr val="lt1"/>
          </a:fontRef>
        </p:style>
        <p:txBody>
          <a:bodyPr/>
          <a:lstStyle/>
          <a:p>
            <a:pPr marL="0" indent="0">
              <a:buNone/>
            </a:pPr>
            <a:r>
              <a:rPr lang="nl-NL" sz="3200" dirty="0"/>
              <a:t>Inzicht verkrijgen in groepsprocessen (Groepsdynamica) in de beroepspraktijk</a:t>
            </a:r>
            <a:br>
              <a:rPr lang="nl-NL" sz="2700" dirty="0"/>
            </a:br>
            <a:endParaRPr lang="nl-NL" dirty="0"/>
          </a:p>
          <a:p>
            <a:pPr marL="0" indent="0">
              <a:buNone/>
            </a:pPr>
            <a:endParaRPr lang="nl-NL" dirty="0"/>
          </a:p>
        </p:txBody>
      </p:sp>
      <p:sp>
        <p:nvSpPr>
          <p:cNvPr id="5" name="Tekstvak 4">
            <a:extLst>
              <a:ext uri="{FF2B5EF4-FFF2-40B4-BE49-F238E27FC236}">
                <a16:creationId xmlns:a16="http://schemas.microsoft.com/office/drawing/2014/main" id="{D230BBB8-41F9-4550-951A-B040AC19C55B}"/>
              </a:ext>
            </a:extLst>
          </p:cNvPr>
          <p:cNvSpPr txBox="1"/>
          <p:nvPr/>
        </p:nvSpPr>
        <p:spPr>
          <a:xfrm>
            <a:off x="838200" y="1149923"/>
            <a:ext cx="6098720" cy="584775"/>
          </a:xfrm>
          <a:prstGeom prst="rect">
            <a:avLst/>
          </a:prstGeom>
          <a:noFill/>
        </p:spPr>
        <p:txBody>
          <a:bodyPr wrap="square">
            <a:spAutoFit/>
          </a:bodyPr>
          <a:lstStyle/>
          <a:p>
            <a:r>
              <a:rPr kumimoji="0" lang="nl-NL" sz="3200" b="0" i="1" u="none" strike="noStrike" kern="1200" cap="none" spc="0" normalizeH="0" baseline="0" noProof="0" dirty="0">
                <a:ln>
                  <a:noFill/>
                </a:ln>
                <a:solidFill>
                  <a:srgbClr val="014136"/>
                </a:solidFill>
                <a:effectLst/>
                <a:uLnTx/>
                <a:uFillTx/>
                <a:latin typeface="Arial" panose="020B0604020202020204"/>
                <a:ea typeface="+mj-ea"/>
                <a:cs typeface="+mj-cs"/>
              </a:rPr>
              <a:t>Doelen </a:t>
            </a:r>
            <a:endParaRPr lang="nl-NL" dirty="0"/>
          </a:p>
        </p:txBody>
      </p:sp>
      <p:sp>
        <p:nvSpPr>
          <p:cNvPr id="6" name="Tekstvak 5">
            <a:extLst>
              <a:ext uri="{FF2B5EF4-FFF2-40B4-BE49-F238E27FC236}">
                <a16:creationId xmlns:a16="http://schemas.microsoft.com/office/drawing/2014/main" id="{33802BFE-A626-45BC-8E22-A3097C0988FA}"/>
              </a:ext>
            </a:extLst>
          </p:cNvPr>
          <p:cNvSpPr txBox="1"/>
          <p:nvPr/>
        </p:nvSpPr>
        <p:spPr>
          <a:xfrm>
            <a:off x="838200" y="3173238"/>
            <a:ext cx="10515600" cy="1077218"/>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nl-NL" sz="3200" dirty="0"/>
              <a:t>Leren over professioneel begeleiden en beïnvloeden van groepen in de beroepspraktijk</a:t>
            </a:r>
          </a:p>
        </p:txBody>
      </p:sp>
      <p:sp>
        <p:nvSpPr>
          <p:cNvPr id="10" name="Tekstvak 9">
            <a:extLst>
              <a:ext uri="{FF2B5EF4-FFF2-40B4-BE49-F238E27FC236}">
                <a16:creationId xmlns:a16="http://schemas.microsoft.com/office/drawing/2014/main" id="{B8C90974-D589-4D64-8446-A60C3D23B505}"/>
              </a:ext>
            </a:extLst>
          </p:cNvPr>
          <p:cNvSpPr txBox="1"/>
          <p:nvPr/>
        </p:nvSpPr>
        <p:spPr>
          <a:xfrm>
            <a:off x="838200" y="4370252"/>
            <a:ext cx="10515600" cy="59593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lvl="0">
              <a:lnSpc>
                <a:spcPct val="107000"/>
              </a:lnSpc>
              <a:spcAft>
                <a:spcPts val="600"/>
              </a:spcAft>
            </a:pPr>
            <a:r>
              <a:rPr lang="nl-NL" sz="3200" dirty="0">
                <a:effectLst/>
                <a:latin typeface="Calibri" panose="020F0502020204030204" pitchFamily="34" charset="0"/>
                <a:ea typeface="Times New Roman" panose="02020603050405020304" pitchFamily="18" charset="0"/>
                <a:cs typeface="Calibri" panose="020F0502020204030204" pitchFamily="34" charset="0"/>
              </a:rPr>
              <a:t>Reflecteren op eigen leeropbrengst. </a:t>
            </a:r>
            <a:endParaRPr lang="nl-NL"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Tekstvak 11">
            <a:extLst>
              <a:ext uri="{FF2B5EF4-FFF2-40B4-BE49-F238E27FC236}">
                <a16:creationId xmlns:a16="http://schemas.microsoft.com/office/drawing/2014/main" id="{40B053E1-09B0-4135-9857-2B67CD9581B2}"/>
              </a:ext>
            </a:extLst>
          </p:cNvPr>
          <p:cNvSpPr txBox="1"/>
          <p:nvPr/>
        </p:nvSpPr>
        <p:spPr>
          <a:xfrm>
            <a:off x="838200" y="5169468"/>
            <a:ext cx="10515600" cy="1077218"/>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nl-NL" sz="3200" dirty="0"/>
              <a:t>Vooraf voornemens vaststellen op eigen professioneel handelen in het begeleiden en beïnvloeden van groepen</a:t>
            </a:r>
          </a:p>
        </p:txBody>
      </p:sp>
    </p:spTree>
    <p:extLst>
      <p:ext uri="{BB962C8B-B14F-4D97-AF65-F5344CB8AC3E}">
        <p14:creationId xmlns:p14="http://schemas.microsoft.com/office/powerpoint/2010/main" val="173744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181DC-FEF3-4CC8-9B81-FEF4B9B37444}"/>
              </a:ext>
            </a:extLst>
          </p:cNvPr>
          <p:cNvSpPr>
            <a:spLocks noGrp="1"/>
          </p:cNvSpPr>
          <p:nvPr>
            <p:ph type="title"/>
          </p:nvPr>
        </p:nvSpPr>
        <p:spPr/>
        <p:txBody>
          <a:bodyPr/>
          <a:lstStyle/>
          <a:p>
            <a:r>
              <a:rPr lang="nl-NL" dirty="0"/>
              <a:t>Formatieve toets | Deel A </a:t>
            </a:r>
          </a:p>
        </p:txBody>
      </p:sp>
      <p:sp>
        <p:nvSpPr>
          <p:cNvPr id="3" name="Tijdelijke aanduiding voor inhoud 2">
            <a:extLst>
              <a:ext uri="{FF2B5EF4-FFF2-40B4-BE49-F238E27FC236}">
                <a16:creationId xmlns:a16="http://schemas.microsoft.com/office/drawing/2014/main" id="{BCAFAA2C-B0BA-4185-B5C7-AB66BBF2F465}"/>
              </a:ext>
            </a:extLst>
          </p:cNvPr>
          <p:cNvSpPr>
            <a:spLocks noGrp="1"/>
          </p:cNvSpPr>
          <p:nvPr>
            <p:ph idx="1"/>
          </p:nvPr>
        </p:nvSpPr>
        <p:spPr/>
        <p:txBody>
          <a:bodyPr/>
          <a:lstStyle/>
          <a:p>
            <a:pPr>
              <a:buFont typeface="Courier New" panose="02070309020205020404" pitchFamily="49" charset="0"/>
              <a:buChar char="o"/>
            </a:pPr>
            <a:r>
              <a:rPr lang="nl-NL" sz="3200" dirty="0"/>
              <a:t> </a:t>
            </a:r>
            <a:r>
              <a:rPr lang="nl-NL" sz="3200" u="sng" dirty="0">
                <a:effectLst/>
                <a:latin typeface="Calibri" panose="020F0502020204030204" pitchFamily="34" charset="0"/>
                <a:ea typeface="Times New Roman" panose="02020603050405020304" pitchFamily="18" charset="0"/>
                <a:cs typeface="Calibri" panose="020F0502020204030204" pitchFamily="34" charset="0"/>
              </a:rPr>
              <a:t>Module 3 van het boek pedagogisch klimaat </a:t>
            </a:r>
            <a:endParaRPr lang="nl-NL" sz="3200" u="sng" dirty="0"/>
          </a:p>
          <a:p>
            <a:pPr>
              <a:buFont typeface="Courier New" panose="02070309020205020404" pitchFamily="49" charset="0"/>
              <a:buChar char="o"/>
            </a:pPr>
            <a:r>
              <a:rPr lang="nl-NL" sz="3200" dirty="0"/>
              <a:t> Veldinstrument </a:t>
            </a:r>
          </a:p>
          <a:p>
            <a:pPr marL="342900" lvl="0" indent="-342900">
              <a:lnSpc>
                <a:spcPct val="107000"/>
              </a:lnSpc>
              <a:spcAft>
                <a:spcPts val="600"/>
              </a:spcAft>
              <a:buFont typeface="Calibri" panose="020F0502020204030204" pitchFamily="34" charset="0"/>
              <a:buChar char="-"/>
            </a:pPr>
            <a:r>
              <a:rPr lang="nl-NL" sz="24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ction="ppaction://hlinkfile"/>
              </a:rPr>
              <a:t>Veldinstrument | Kijken naar de pedagogische praktijk | 0 – 4</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Calibri" panose="020F0502020204030204" pitchFamily="34" charset="0"/>
              <a:buChar char="-"/>
            </a:pPr>
            <a:r>
              <a:rPr lang="nl-NL" sz="24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4" action="ppaction://hlinkfile"/>
              </a:rPr>
              <a:t>Veldinstrument | Kijken naar de pedagogische praktijk | 4 – 21 </a:t>
            </a:r>
            <a:r>
              <a:rPr lang="nl-NL" sz="2400" dirty="0">
                <a:effectLst/>
                <a:latin typeface="Calibri" panose="020F0502020204030204" pitchFamily="34" charset="0"/>
                <a:ea typeface="Times New Roman" panose="02020603050405020304" pitchFamily="18" charset="0"/>
                <a:cs typeface="Calibri" panose="020F0502020204030204" pitchFamily="34" charset="0"/>
              </a:rPr>
              <a:t>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Courier New" panose="02070309020205020404" pitchFamily="49" charset="0"/>
              <a:buChar char="o"/>
            </a:pPr>
            <a:r>
              <a:rPr lang="nl-NL" sz="3600" dirty="0"/>
              <a:t> </a:t>
            </a:r>
            <a:r>
              <a:rPr lang="nl-NL" sz="2700" dirty="0"/>
              <a:t>Leergesprek </a:t>
            </a:r>
          </a:p>
          <a:p>
            <a:pPr>
              <a:buFont typeface="Courier New" panose="02070309020205020404" pitchFamily="49" charset="0"/>
              <a:buChar char="o"/>
            </a:pPr>
            <a:r>
              <a:rPr lang="nl-NL" sz="2700" dirty="0"/>
              <a:t> Evaluatie en Reflectie </a:t>
            </a:r>
            <a:br>
              <a:rPr lang="nl-NL" sz="2700" dirty="0"/>
            </a:br>
            <a:endParaRPr lang="nl-NL" dirty="0"/>
          </a:p>
          <a:p>
            <a:pPr marL="0" indent="0">
              <a:buNone/>
            </a:pPr>
            <a:endParaRPr lang="nl-NL" dirty="0"/>
          </a:p>
        </p:txBody>
      </p:sp>
      <p:sp>
        <p:nvSpPr>
          <p:cNvPr id="5" name="Tekstvak 4">
            <a:extLst>
              <a:ext uri="{FF2B5EF4-FFF2-40B4-BE49-F238E27FC236}">
                <a16:creationId xmlns:a16="http://schemas.microsoft.com/office/drawing/2014/main" id="{D230BBB8-41F9-4550-951A-B040AC19C55B}"/>
              </a:ext>
            </a:extLst>
          </p:cNvPr>
          <p:cNvSpPr txBox="1"/>
          <p:nvPr/>
        </p:nvSpPr>
        <p:spPr>
          <a:xfrm>
            <a:off x="838200" y="1149923"/>
            <a:ext cx="6098720" cy="584775"/>
          </a:xfrm>
          <a:prstGeom prst="rect">
            <a:avLst/>
          </a:prstGeom>
          <a:noFill/>
        </p:spPr>
        <p:txBody>
          <a:bodyPr wrap="square">
            <a:spAutoFit/>
          </a:bodyPr>
          <a:lstStyle/>
          <a:p>
            <a:r>
              <a:rPr kumimoji="0" lang="nl-NL" sz="3200" b="0" i="1" u="none" strike="noStrike" kern="1200" cap="none" spc="0" normalizeH="0" baseline="0" noProof="0" dirty="0">
                <a:ln>
                  <a:noFill/>
                </a:ln>
                <a:solidFill>
                  <a:srgbClr val="014136"/>
                </a:solidFill>
                <a:effectLst/>
                <a:uLnTx/>
                <a:uFillTx/>
                <a:latin typeface="Arial" panose="020B0604020202020204"/>
                <a:ea typeface="+mj-ea"/>
                <a:cs typeface="+mj-cs"/>
              </a:rPr>
              <a:t>Benodigdheden </a:t>
            </a:r>
            <a:endParaRPr lang="nl-NL" dirty="0"/>
          </a:p>
        </p:txBody>
      </p:sp>
    </p:spTree>
    <p:extLst>
      <p:ext uri="{BB962C8B-B14F-4D97-AF65-F5344CB8AC3E}">
        <p14:creationId xmlns:p14="http://schemas.microsoft.com/office/powerpoint/2010/main" val="3110850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3072191-A2DA-4BD0-BD1A-49567C69F2AA}"/>
              </a:ext>
            </a:extLst>
          </p:cNvPr>
          <p:cNvPicPr>
            <a:picLocks noChangeAspect="1"/>
          </p:cNvPicPr>
          <p:nvPr/>
        </p:nvPicPr>
        <p:blipFill>
          <a:blip r:embed="rId3">
            <a:alphaModFix amt="35000"/>
          </a:blip>
          <a:stretch>
            <a:fillRect/>
          </a:stretch>
        </p:blipFill>
        <p:spPr>
          <a:xfrm>
            <a:off x="3728847" y="3578959"/>
            <a:ext cx="8353425" cy="3171825"/>
          </a:xfrm>
          <a:prstGeom prst="rect">
            <a:avLst/>
          </a:prstGeom>
        </p:spPr>
      </p:pic>
      <p:sp>
        <p:nvSpPr>
          <p:cNvPr id="2" name="Titel 1">
            <a:extLst>
              <a:ext uri="{FF2B5EF4-FFF2-40B4-BE49-F238E27FC236}">
                <a16:creationId xmlns:a16="http://schemas.microsoft.com/office/drawing/2014/main" id="{C78181DC-FEF3-4CC8-9B81-FEF4B9B37444}"/>
              </a:ext>
            </a:extLst>
          </p:cNvPr>
          <p:cNvSpPr>
            <a:spLocks noGrp="1"/>
          </p:cNvSpPr>
          <p:nvPr>
            <p:ph type="title"/>
          </p:nvPr>
        </p:nvSpPr>
        <p:spPr/>
        <p:txBody>
          <a:bodyPr/>
          <a:lstStyle/>
          <a:p>
            <a:r>
              <a:rPr lang="nl-NL" dirty="0"/>
              <a:t>Formatieve toets | Deel A </a:t>
            </a:r>
          </a:p>
        </p:txBody>
      </p:sp>
      <p:sp>
        <p:nvSpPr>
          <p:cNvPr id="3" name="Tijdelijke aanduiding voor inhoud 2">
            <a:extLst>
              <a:ext uri="{FF2B5EF4-FFF2-40B4-BE49-F238E27FC236}">
                <a16:creationId xmlns:a16="http://schemas.microsoft.com/office/drawing/2014/main" id="{BCAFAA2C-B0BA-4185-B5C7-AB66BBF2F465}"/>
              </a:ext>
            </a:extLst>
          </p:cNvPr>
          <p:cNvSpPr>
            <a:spLocks noGrp="1"/>
          </p:cNvSpPr>
          <p:nvPr>
            <p:ph idx="1"/>
          </p:nvPr>
        </p:nvSpPr>
        <p:spPr>
          <a:xfrm>
            <a:off x="838200" y="1874127"/>
            <a:ext cx="10515600" cy="4351338"/>
          </a:xfrm>
        </p:spPr>
        <p:txBody>
          <a:bodyPr/>
          <a:lstStyle/>
          <a:p>
            <a:pPr>
              <a:buFont typeface="Courier New" panose="02070309020205020404" pitchFamily="49" charset="0"/>
              <a:buChar char="o"/>
            </a:pPr>
            <a:r>
              <a:rPr lang="nl-NL" sz="3200" dirty="0"/>
              <a:t> </a:t>
            </a:r>
            <a:r>
              <a:rPr lang="nl-NL" sz="1800" b="1" u="sng" dirty="0">
                <a:effectLst/>
                <a:latin typeface="Calibri" panose="020F0502020204030204" pitchFamily="34" charset="0"/>
                <a:ea typeface="Times New Roman" panose="02020603050405020304" pitchFamily="18" charset="0"/>
                <a:cs typeface="Calibri" panose="020F0502020204030204" pitchFamily="34" charset="0"/>
              </a:rPr>
              <a:t>Lesweek 2 </a:t>
            </a:r>
          </a:p>
          <a:p>
            <a:pPr marL="0" indent="0">
              <a:buNone/>
            </a:pPr>
            <a:r>
              <a:rPr lang="nl-NL" sz="1800" dirty="0">
                <a:latin typeface="Calibri" panose="020F0502020204030204" pitchFamily="34" charset="0"/>
                <a:cs typeface="Calibri" panose="020F0502020204030204" pitchFamily="34" charset="0"/>
              </a:rPr>
              <a:t>Afspraak maken collega observatie momenten en leergesprek</a:t>
            </a:r>
          </a:p>
          <a:p>
            <a:pPr>
              <a:buFont typeface="Courier New" panose="02070309020205020404" pitchFamily="49" charset="0"/>
              <a:buChar char="o"/>
            </a:pPr>
            <a:r>
              <a:rPr lang="nl-NL" sz="1800" dirty="0">
                <a:latin typeface="Calibri" panose="020F0502020204030204" pitchFamily="34" charset="0"/>
                <a:cs typeface="Calibri" panose="020F0502020204030204" pitchFamily="34" charset="0"/>
              </a:rPr>
              <a:t> </a:t>
            </a:r>
            <a:r>
              <a:rPr lang="nl-NL" sz="1800" b="1" u="sng" dirty="0">
                <a:latin typeface="Calibri" panose="020F0502020204030204" pitchFamily="34" charset="0"/>
                <a:cs typeface="Calibri" panose="020F0502020204030204" pitchFamily="34" charset="0"/>
              </a:rPr>
              <a:t>Lesweek 3 tot 5 </a:t>
            </a:r>
          </a:p>
          <a:p>
            <a:pPr marL="0" lvl="0" indent="0">
              <a:lnSpc>
                <a:spcPct val="107000"/>
              </a:lnSpc>
              <a:spcAft>
                <a:spcPts val="600"/>
              </a:spcAft>
              <a:buNone/>
            </a:pPr>
            <a:r>
              <a:rPr lang="nl-NL" sz="1800" dirty="0">
                <a:latin typeface="Calibri" panose="020F0502020204030204" pitchFamily="34" charset="0"/>
                <a:cs typeface="Calibri" panose="020F0502020204030204" pitchFamily="34" charset="0"/>
              </a:rPr>
              <a:t>Veldinstrument inzetten, uitvoeren &amp; netjes uitwerken/</a:t>
            </a:r>
            <a:r>
              <a:rPr lang="nl-NL" sz="1800" i="1" dirty="0">
                <a:latin typeface="Calibri" panose="020F0502020204030204" pitchFamily="34" charset="0"/>
                <a:cs typeface="Calibri" panose="020F0502020204030204" pitchFamily="34" charset="0"/>
              </a:rPr>
              <a:t>gesprek voorbereiden </a:t>
            </a:r>
          </a:p>
          <a:p>
            <a:pPr>
              <a:buFont typeface="Courier New" panose="02070309020205020404" pitchFamily="49" charset="0"/>
              <a:buChar char="o"/>
            </a:pPr>
            <a:r>
              <a:rPr lang="nl-NL" sz="1800" dirty="0">
                <a:latin typeface="Calibri" panose="020F0502020204030204" pitchFamily="34" charset="0"/>
                <a:cs typeface="Calibri" panose="020F0502020204030204" pitchFamily="34" charset="0"/>
              </a:rPr>
              <a:t> </a:t>
            </a:r>
            <a:r>
              <a:rPr lang="nl-NL" sz="1800" b="1" u="sng" dirty="0">
                <a:latin typeface="Calibri" panose="020F0502020204030204" pitchFamily="34" charset="0"/>
                <a:cs typeface="Calibri" panose="020F0502020204030204" pitchFamily="34" charset="0"/>
              </a:rPr>
              <a:t>Lesweek 5 </a:t>
            </a:r>
          </a:p>
          <a:p>
            <a:pPr marL="0" indent="0">
              <a:buNone/>
            </a:pPr>
            <a:r>
              <a:rPr lang="nl-NL" sz="1800" dirty="0">
                <a:latin typeface="Calibri" panose="020F0502020204030204" pitchFamily="34" charset="0"/>
                <a:cs typeface="Calibri" panose="020F0502020204030204" pitchFamily="34" charset="0"/>
              </a:rPr>
              <a:t>Gesprek voorbereiden en uitvoeren </a:t>
            </a:r>
          </a:p>
          <a:p>
            <a:pPr>
              <a:buFont typeface="Courier New" panose="02070309020205020404" pitchFamily="49" charset="0"/>
              <a:buChar char="o"/>
            </a:pPr>
            <a:r>
              <a:rPr lang="nl-NL" sz="1800" dirty="0">
                <a:latin typeface="Calibri" panose="020F0502020204030204" pitchFamily="34" charset="0"/>
                <a:cs typeface="Calibri" panose="020F0502020204030204" pitchFamily="34" charset="0"/>
              </a:rPr>
              <a:t> </a:t>
            </a:r>
            <a:r>
              <a:rPr lang="nl-NL" sz="1800" b="1" u="sng" dirty="0">
                <a:latin typeface="Calibri" panose="020F0502020204030204" pitchFamily="34" charset="0"/>
                <a:cs typeface="Calibri" panose="020F0502020204030204" pitchFamily="34" charset="0"/>
              </a:rPr>
              <a:t>Lesweek 6 </a:t>
            </a:r>
          </a:p>
          <a:p>
            <a:pPr marL="0" indent="0">
              <a:buNone/>
            </a:pPr>
            <a:r>
              <a:rPr lang="nl-NL" sz="1800" dirty="0">
                <a:latin typeface="Calibri" panose="020F0502020204030204" pitchFamily="34" charset="0"/>
                <a:cs typeface="Calibri" panose="020F0502020204030204" pitchFamily="34" charset="0"/>
              </a:rPr>
              <a:t>Samenvatting gesprek uitwerken en laten ondertekenen voor waarheidsgetrouw </a:t>
            </a:r>
          </a:p>
          <a:p>
            <a:pPr>
              <a:buFont typeface="Courier New" panose="02070309020205020404" pitchFamily="49" charset="0"/>
              <a:buChar char="o"/>
            </a:pPr>
            <a:r>
              <a:rPr lang="nl-NL" sz="1800" b="1" u="sng" dirty="0">
                <a:latin typeface="Calibri" panose="020F0502020204030204" pitchFamily="34" charset="0"/>
                <a:cs typeface="Calibri" panose="020F0502020204030204" pitchFamily="34" charset="0"/>
              </a:rPr>
              <a:t>Lesweek 8</a:t>
            </a:r>
          </a:p>
          <a:p>
            <a:pPr marL="0" indent="0">
              <a:buNone/>
            </a:pPr>
            <a:r>
              <a:rPr lang="nl-NL" sz="1800" dirty="0">
                <a:latin typeface="Calibri" panose="020F0502020204030204" pitchFamily="34" charset="0"/>
                <a:cs typeface="Calibri" panose="020F0502020204030204" pitchFamily="34" charset="0"/>
              </a:rPr>
              <a:t>Evalueren en reflecteren </a:t>
            </a:r>
          </a:p>
          <a:p>
            <a:pPr marL="171450" marR="0" lvl="0" indent="-171450" algn="l" defTabSz="685800" rtl="0" eaLnBrk="1" fontAlgn="auto" latinLnBrk="0" hangingPunct="1">
              <a:lnSpc>
                <a:spcPct val="90000"/>
              </a:lnSpc>
              <a:spcBef>
                <a:spcPts val="750"/>
              </a:spcBef>
              <a:spcAft>
                <a:spcPts val="0"/>
              </a:spcAft>
              <a:buClr>
                <a:srgbClr val="03A78D"/>
              </a:buClr>
              <a:buSzTx/>
              <a:buFont typeface="Courier New" panose="02070309020205020404" pitchFamily="49" charset="0"/>
              <a:buChar char="o"/>
              <a:tabLst/>
              <a:defRPr/>
            </a:pPr>
            <a:r>
              <a:rPr kumimoji="0" lang="nl-NL" sz="18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Lesweek 9 </a:t>
            </a:r>
          </a:p>
          <a:p>
            <a:pPr marL="0" marR="0" lvl="0" indent="0" algn="l" defTabSz="685800" rtl="0" eaLnBrk="1" fontAlgn="auto" latinLnBrk="0" hangingPunct="1">
              <a:lnSpc>
                <a:spcPct val="90000"/>
              </a:lnSpc>
              <a:spcBef>
                <a:spcPts val="750"/>
              </a:spcBef>
              <a:spcAft>
                <a:spcPts val="0"/>
              </a:spcAft>
              <a:buClr>
                <a:srgbClr val="03A78D"/>
              </a:buClr>
              <a:buSzTx/>
              <a:buNone/>
              <a:tabLst/>
              <a:defRPr/>
            </a:pPr>
            <a:r>
              <a:rPr lang="nl-NL" sz="1800" dirty="0">
                <a:solidFill>
                  <a:prstClr val="black"/>
                </a:solidFill>
                <a:latin typeface="Calibri" panose="020F0502020204030204" pitchFamily="34" charset="0"/>
                <a:cs typeface="Calibri" panose="020F0502020204030204" pitchFamily="34" charset="0"/>
              </a:rPr>
              <a:t>Inleveren toets // </a:t>
            </a:r>
            <a:r>
              <a:rPr lang="nl-NL" sz="1800" b="1" dirty="0">
                <a:solidFill>
                  <a:prstClr val="black"/>
                </a:solidFill>
                <a:latin typeface="Calibri" panose="020F0502020204030204" pitchFamily="34" charset="0"/>
                <a:cs typeface="Calibri" panose="020F0502020204030204" pitchFamily="34" charset="0"/>
              </a:rPr>
              <a:t>Lekker op tijd! </a:t>
            </a:r>
            <a:endParaRPr kumimoji="0" lang="nl-NL"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indent="0">
              <a:buNone/>
            </a:pPr>
            <a:br>
              <a:rPr lang="nl-NL" sz="2700" dirty="0"/>
            </a:br>
            <a:endParaRPr lang="nl-NL" dirty="0"/>
          </a:p>
          <a:p>
            <a:pPr marL="0" indent="0">
              <a:buNone/>
            </a:pPr>
            <a:endParaRPr lang="nl-NL" dirty="0"/>
          </a:p>
        </p:txBody>
      </p:sp>
      <p:sp>
        <p:nvSpPr>
          <p:cNvPr id="5" name="Tekstvak 4">
            <a:extLst>
              <a:ext uri="{FF2B5EF4-FFF2-40B4-BE49-F238E27FC236}">
                <a16:creationId xmlns:a16="http://schemas.microsoft.com/office/drawing/2014/main" id="{D230BBB8-41F9-4550-951A-B040AC19C55B}"/>
              </a:ext>
            </a:extLst>
          </p:cNvPr>
          <p:cNvSpPr txBox="1"/>
          <p:nvPr/>
        </p:nvSpPr>
        <p:spPr>
          <a:xfrm>
            <a:off x="838200" y="1149923"/>
            <a:ext cx="609872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i="1" dirty="0">
                <a:solidFill>
                  <a:srgbClr val="014136"/>
                </a:solidFill>
                <a:latin typeface="Arial" panose="020B0604020202020204"/>
              </a:rPr>
              <a:t>Aan te raden studiepad </a:t>
            </a:r>
            <a:r>
              <a:rPr kumimoji="0" lang="nl-NL" sz="3200" b="0" i="1" u="none" strike="noStrike" kern="1200" cap="none" spc="0" normalizeH="0" baseline="0" noProof="0" dirty="0">
                <a:ln>
                  <a:noFill/>
                </a:ln>
                <a:solidFill>
                  <a:srgbClr val="014136"/>
                </a:solidFill>
                <a:effectLst/>
                <a:uLnTx/>
                <a:uFillTx/>
                <a:latin typeface="Arial" panose="020B0604020202020204"/>
                <a:ea typeface="+mn-ea"/>
                <a:cs typeface="+mn-cs"/>
              </a:rPr>
              <a:t> </a:t>
            </a:r>
            <a:endParaRPr kumimoji="0" lang="nl-NL"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9646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ontinuous one line drawing paper airplane Vector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570"/>
          <a:stretch/>
        </p:blipFill>
        <p:spPr bwMode="auto">
          <a:xfrm rot="1141100">
            <a:off x="3753271" y="4465388"/>
            <a:ext cx="2048260" cy="1956163"/>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4"/>
          <a:stretch>
            <a:fillRect/>
          </a:stretch>
        </p:blipFill>
        <p:spPr>
          <a:xfrm>
            <a:off x="6719454" y="1646240"/>
            <a:ext cx="3740727" cy="2519412"/>
          </a:xfrm>
          <a:prstGeom prst="rect">
            <a:avLst/>
          </a:prstGeom>
        </p:spPr>
      </p:pic>
      <p:sp>
        <p:nvSpPr>
          <p:cNvPr id="2" name="Titel 1"/>
          <p:cNvSpPr>
            <a:spLocks noGrp="1"/>
          </p:cNvSpPr>
          <p:nvPr>
            <p:ph type="title"/>
          </p:nvPr>
        </p:nvSpPr>
        <p:spPr/>
        <p:txBody>
          <a:bodyPr>
            <a:normAutofit fontScale="90000"/>
          </a:bodyPr>
          <a:lstStyle/>
          <a:p>
            <a:r>
              <a:rPr lang="nl-NL" dirty="0"/>
              <a:t>Lesopdracht | begrippen begrepen</a:t>
            </a:r>
            <a:br>
              <a:rPr lang="nl-NL" dirty="0"/>
            </a:br>
            <a:r>
              <a:rPr lang="nl-NL" sz="3200" b="0" i="1" dirty="0">
                <a:solidFill>
                  <a:srgbClr val="014136"/>
                </a:solidFill>
              </a:rPr>
              <a:t>soorten groepen</a:t>
            </a:r>
            <a:br>
              <a:rPr lang="nl-NL" dirty="0"/>
            </a:br>
            <a:endParaRPr lang="nl-NL" dirty="0"/>
          </a:p>
        </p:txBody>
      </p:sp>
      <p:sp>
        <p:nvSpPr>
          <p:cNvPr id="3" name="Tijdelijke aanduiding voor inhoud 2"/>
          <p:cNvSpPr>
            <a:spLocks noGrp="1"/>
          </p:cNvSpPr>
          <p:nvPr>
            <p:ph sz="half" idx="1"/>
          </p:nvPr>
        </p:nvSpPr>
        <p:spPr/>
        <p:txBody>
          <a:bodyPr/>
          <a:lstStyle/>
          <a:p>
            <a:pPr marL="0" indent="0">
              <a:buNone/>
            </a:pPr>
            <a:r>
              <a:rPr lang="nl-NL" sz="2800" b="1" dirty="0"/>
              <a:t>Pedagogiek les 2 werkblad </a:t>
            </a:r>
          </a:p>
          <a:p>
            <a:pPr>
              <a:buFont typeface="Wingdings 2" panose="05020102010507070707" pitchFamily="18" charset="2"/>
              <a:buChar char="Ë"/>
            </a:pPr>
            <a:r>
              <a:rPr lang="nl-NL" sz="2400" dirty="0"/>
              <a:t> je oefent de theorie uit les 2</a:t>
            </a:r>
          </a:p>
          <a:p>
            <a:pPr>
              <a:buFont typeface="Wingdings 2" panose="05020102010507070707" pitchFamily="18" charset="2"/>
              <a:buChar char="Ë"/>
            </a:pPr>
            <a:r>
              <a:rPr lang="nl-NL" sz="2400" dirty="0"/>
              <a:t> maak de opdrachten </a:t>
            </a:r>
          </a:p>
          <a:p>
            <a:pPr lvl="1">
              <a:buFont typeface="Wingdings 2" panose="05020102010507070707" pitchFamily="18" charset="2"/>
              <a:buChar char="Ë"/>
            </a:pPr>
            <a:r>
              <a:rPr lang="nl-NL" sz="2400" dirty="0"/>
              <a:t> </a:t>
            </a:r>
            <a:r>
              <a:rPr lang="nl-NL" sz="2100" dirty="0"/>
              <a:t>download het document via it’s</a:t>
            </a:r>
          </a:p>
          <a:p>
            <a:pPr lvl="1">
              <a:buFont typeface="Wingdings 2" panose="05020102010507070707" pitchFamily="18" charset="2"/>
              <a:buChar char="Ë"/>
            </a:pPr>
            <a:r>
              <a:rPr lang="nl-NL" sz="2100" dirty="0"/>
              <a:t> bewaar je eigen uitwerking digitaal</a:t>
            </a:r>
          </a:p>
          <a:p>
            <a:pPr lvl="1">
              <a:buFont typeface="Wingdings 2" panose="05020102010507070707" pitchFamily="18" charset="2"/>
              <a:buChar char="Ë"/>
            </a:pPr>
            <a:endParaRPr lang="nl-NL" sz="2100" dirty="0"/>
          </a:p>
          <a:p>
            <a:pPr lvl="0">
              <a:buFont typeface="Wingdings 2" panose="05020102010507070707" pitchFamily="18" charset="2"/>
              <a:buChar char="Ë"/>
            </a:pPr>
            <a:r>
              <a:rPr lang="nl-NL" sz="2400" dirty="0">
                <a:solidFill>
                  <a:prstClr val="black"/>
                </a:solidFill>
              </a:rPr>
              <a:t> </a:t>
            </a:r>
            <a:r>
              <a:rPr lang="nl-NL" sz="2400" b="1" dirty="0">
                <a:solidFill>
                  <a:prstClr val="black"/>
                </a:solidFill>
              </a:rPr>
              <a:t>MAKKIE?? </a:t>
            </a:r>
            <a:r>
              <a:rPr lang="nl-NL" sz="2400" dirty="0">
                <a:solidFill>
                  <a:prstClr val="black"/>
                </a:solidFill>
              </a:rPr>
              <a:t>Maak opdracht 9 </a:t>
            </a:r>
          </a:p>
          <a:p>
            <a:pPr marL="342900" lvl="1" indent="0">
              <a:buNone/>
            </a:pPr>
            <a:endParaRPr lang="nl-NL" sz="2100" dirty="0"/>
          </a:p>
        </p:txBody>
      </p:sp>
      <p:sp>
        <p:nvSpPr>
          <p:cNvPr id="8" name="Tijdelijke aanduiding voor inhoud 7"/>
          <p:cNvSpPr>
            <a:spLocks noGrp="1"/>
          </p:cNvSpPr>
          <p:nvPr>
            <p:ph sz="half" idx="2"/>
          </p:nvPr>
        </p:nvSpPr>
        <p:spPr>
          <a:xfrm>
            <a:off x="6172200" y="4338509"/>
            <a:ext cx="5181600" cy="2328173"/>
          </a:xfrm>
        </p:spPr>
        <p:txBody>
          <a:bodyPr/>
          <a:lstStyle/>
          <a:p>
            <a:pPr marL="0" indent="0">
              <a:buNone/>
            </a:pPr>
            <a:r>
              <a:rPr lang="nl-NL" sz="2800" b="1" dirty="0"/>
              <a:t>Formatieve toets </a:t>
            </a:r>
          </a:p>
          <a:p>
            <a:pPr>
              <a:buFont typeface="Wingdings 2" panose="05020102010507070707" pitchFamily="18" charset="2"/>
              <a:buChar char="Ë"/>
            </a:pPr>
            <a:r>
              <a:rPr lang="nl-NL" sz="2400" dirty="0"/>
              <a:t> Afspraak BPV observatiemomenten </a:t>
            </a:r>
          </a:p>
          <a:p>
            <a:pPr marL="342900" lvl="1" indent="0">
              <a:buNone/>
            </a:pPr>
            <a:r>
              <a:rPr lang="nl-NL" sz="2100" b="1" dirty="0"/>
              <a:t>&amp;</a:t>
            </a:r>
            <a:r>
              <a:rPr lang="nl-NL" sz="2100" dirty="0"/>
              <a:t> Alvast leergesprek moment plannen</a:t>
            </a:r>
          </a:p>
          <a:p>
            <a:pPr marL="0" indent="0">
              <a:buNone/>
            </a:pPr>
            <a:endParaRPr lang="nl-NL" dirty="0"/>
          </a:p>
        </p:txBody>
      </p:sp>
      <p:sp>
        <p:nvSpPr>
          <p:cNvPr id="7" name="AutoShape 8" descr="Groups of people cartoon - Download Free Vectors, Clipart Graphics &amp; Vector  Ar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Rechthoek 4"/>
          <p:cNvSpPr/>
          <p:nvPr/>
        </p:nvSpPr>
        <p:spPr>
          <a:xfrm>
            <a:off x="322590" y="5443469"/>
            <a:ext cx="3167855"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w="0"/>
                <a:solidFill>
                  <a:srgbClr val="E7E6E6">
                    <a:lumMod val="25000"/>
                  </a:srgbClr>
                </a:solidFill>
                <a:effectLst>
                  <a:outerShdw blurRad="38100" dist="19050" dir="2700000" algn="tl" rotWithShape="0">
                    <a:prstClr val="black">
                      <a:alpha val="40000"/>
                    </a:prstClr>
                  </a:outerShdw>
                </a:effectLst>
                <a:uLnTx/>
                <a:uFillTx/>
                <a:latin typeface="Ink Free" panose="03080402000500000000" pitchFamily="66" charset="0"/>
                <a:ea typeface="+mn-ea"/>
                <a:cs typeface="+mn-cs"/>
              </a:rPr>
              <a:t>Voor de Volgende les</a:t>
            </a:r>
          </a:p>
        </p:txBody>
      </p:sp>
      <p:sp>
        <p:nvSpPr>
          <p:cNvPr id="9" name="Rechthoek 8">
            <a:extLst>
              <a:ext uri="{FF2B5EF4-FFF2-40B4-BE49-F238E27FC236}">
                <a16:creationId xmlns:a16="http://schemas.microsoft.com/office/drawing/2014/main" id="{09A17191-4432-4818-827C-F4C37773AC8F}"/>
              </a:ext>
            </a:extLst>
          </p:cNvPr>
          <p:cNvSpPr/>
          <p:nvPr/>
        </p:nvSpPr>
        <p:spPr>
          <a:xfrm>
            <a:off x="6064357" y="5966689"/>
            <a:ext cx="5477782"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w="0"/>
                <a:solidFill>
                  <a:srgbClr val="E7E6E6">
                    <a:lumMod val="25000"/>
                  </a:srgbClr>
                </a:solidFill>
                <a:effectLst>
                  <a:outerShdw blurRad="38100" dist="19050" dir="2700000" algn="tl" rotWithShape="0">
                    <a:prstClr val="black">
                      <a:alpha val="40000"/>
                    </a:prstClr>
                  </a:outerShdw>
                </a:effectLst>
                <a:uLnTx/>
                <a:uFillTx/>
                <a:latin typeface="Ink Free" panose="03080402000500000000" pitchFamily="66" charset="0"/>
                <a:ea typeface="+mn-ea"/>
                <a:cs typeface="+mn-cs"/>
              </a:rPr>
              <a:t>Maak een plan per kijkcomponent!! </a:t>
            </a:r>
          </a:p>
        </p:txBody>
      </p:sp>
    </p:spTree>
    <p:extLst>
      <p:ext uri="{BB962C8B-B14F-4D97-AF65-F5344CB8AC3E}">
        <p14:creationId xmlns:p14="http://schemas.microsoft.com/office/powerpoint/2010/main" val="186409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5"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What’s your take away?</a:t>
            </a:r>
          </a:p>
        </p:txBody>
      </p:sp>
      <p:sp>
        <p:nvSpPr>
          <p:cNvPr id="3" name="Tijdelijke aanduiding voor inhoud 2"/>
          <p:cNvSpPr>
            <a:spLocks noGrp="1"/>
          </p:cNvSpPr>
          <p:nvPr>
            <p:ph idx="1"/>
          </p:nvPr>
        </p:nvSpPr>
        <p:spPr/>
        <p:txBody>
          <a:bodyPr/>
          <a:lstStyle/>
          <a:p>
            <a:pPr>
              <a:buFont typeface="Courier New" panose="02070309020205020404" pitchFamily="49" charset="0"/>
              <a:buChar char="o"/>
            </a:pPr>
            <a:r>
              <a:rPr lang="nl-NL" dirty="0"/>
              <a:t> Wat heb je deze les opgepikt, bedacht of jezelf voorgenomen?</a:t>
            </a:r>
          </a:p>
          <a:p>
            <a:pPr>
              <a:buFont typeface="Courier New" panose="02070309020205020404" pitchFamily="49" charset="0"/>
              <a:buChar char="o"/>
            </a:pPr>
            <a:r>
              <a:rPr lang="nl-NL" dirty="0"/>
              <a:t> Wat sprak je aan?</a:t>
            </a:r>
          </a:p>
          <a:p>
            <a:pPr>
              <a:buFont typeface="Courier New" panose="02070309020205020404" pitchFamily="49" charset="0"/>
              <a:buChar char="o"/>
            </a:pPr>
            <a:r>
              <a:rPr lang="nl-NL" dirty="0"/>
              <a:t> Wat heb je gemist?</a:t>
            </a:r>
          </a:p>
          <a:p>
            <a:pPr>
              <a:buFont typeface="Courier New" panose="02070309020205020404" pitchFamily="49" charset="0"/>
              <a:buChar char="o"/>
            </a:pPr>
            <a:r>
              <a:rPr lang="nl-NL" dirty="0"/>
              <a:t> Wat neem je mee?</a:t>
            </a:r>
          </a:p>
        </p:txBody>
      </p:sp>
      <p:pic>
        <p:nvPicPr>
          <p:cNvPr id="4098" name="Picture 2" descr="Shopping Bag Animation by Deanna Brigman Heine on Dribbbl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23695" y="2793322"/>
            <a:ext cx="3715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Order, delivery, away, online, food, drink, take icon - Download on  Iconfin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3203" y="4186692"/>
            <a:ext cx="1601405" cy="1601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12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sz="half" idx="4294967295"/>
          </p:nvPr>
        </p:nvSpPr>
        <p:spPr>
          <a:xfrm>
            <a:off x="6247954" y="1791742"/>
            <a:ext cx="4392612" cy="3816350"/>
          </a:xfrm>
          <a:prstGeom prst="rect">
            <a:avLst/>
          </a:prstGeom>
        </p:spPr>
        <p:txBody>
          <a:bodyPr>
            <a:normAutofit lnSpcReduction="10000"/>
          </a:bodyPr>
          <a:lstStyle/>
          <a:p>
            <a:pPr marL="0" indent="0">
              <a:buNone/>
            </a:pPr>
            <a:r>
              <a:rPr lang="nl-NL" sz="6400" b="1" dirty="0">
                <a:solidFill>
                  <a:srgbClr val="014136"/>
                </a:solidFill>
                <a:latin typeface="Calibri Light" panose="020F0302020204030204" pitchFamily="34" charset="0"/>
                <a:cs typeface="Microsoft Sans Serif" pitchFamily="34" charset="0"/>
              </a:rPr>
              <a:t>Studiesucces</a:t>
            </a:r>
            <a:endParaRPr lang="nl-NL" sz="6400" b="1" dirty="0">
              <a:latin typeface="Calibri Light" panose="020F0302020204030204" pitchFamily="34" charset="0"/>
              <a:cs typeface="Microsoft Sans Serif" pitchFamily="34" charset="0"/>
            </a:endParaRPr>
          </a:p>
          <a:p>
            <a:pPr>
              <a:buFont typeface="Courier New" panose="02070309020205020404" pitchFamily="49" charset="0"/>
              <a:buChar char="o"/>
            </a:pPr>
            <a:r>
              <a:rPr lang="nl-NL" dirty="0">
                <a:latin typeface="Arial" panose="020B0604020202020204" pitchFamily="34" charset="0"/>
                <a:cs typeface="Arial" panose="020B0604020202020204" pitchFamily="34" charset="0"/>
              </a:rPr>
              <a:t> Regel je materiaal &amp; middelen </a:t>
            </a:r>
            <a:endParaRPr lang="nl-NL" dirty="0">
              <a:latin typeface="Arial" panose="020B0604020202020204" pitchFamily="34" charset="0"/>
              <a:cs typeface="Arial" panose="020B0604020202020204" pitchFamily="34" charset="0"/>
              <a:sym typeface="Wingdings" panose="05000000000000000000" pitchFamily="2" charset="2"/>
            </a:endParaRPr>
          </a:p>
          <a:p>
            <a:pPr>
              <a:buFont typeface="Courier New" panose="02070309020205020404" pitchFamily="49" charset="0"/>
              <a:buChar char="o"/>
            </a:pPr>
            <a:r>
              <a:rPr lang="nl-NL" dirty="0">
                <a:latin typeface="Arial" panose="020B0604020202020204" pitchFamily="34" charset="0"/>
                <a:cs typeface="Arial" panose="020B0604020202020204" pitchFamily="34" charset="0"/>
                <a:sym typeface="Wingdings" panose="05000000000000000000" pitchFamily="2" charset="2"/>
              </a:rPr>
              <a:t> Weet wat je moet doen </a:t>
            </a:r>
          </a:p>
          <a:p>
            <a:pPr>
              <a:buFont typeface="Courier New" panose="02070309020205020404" pitchFamily="49" charset="0"/>
              <a:buChar char="o"/>
            </a:pPr>
            <a:r>
              <a:rPr lang="nl-NL" dirty="0">
                <a:latin typeface="Arial" panose="020B0604020202020204" pitchFamily="34" charset="0"/>
                <a:cs typeface="Arial" panose="020B0604020202020204" pitchFamily="34" charset="0"/>
                <a:sym typeface="Wingdings" panose="05000000000000000000" pitchFamily="2" charset="2"/>
              </a:rPr>
              <a:t> Wees proactief </a:t>
            </a:r>
            <a:r>
              <a:rPr lang="nl-NL" u="sng" dirty="0">
                <a:latin typeface="Arial" panose="020B0604020202020204" pitchFamily="34" charset="0"/>
                <a:cs typeface="Arial" panose="020B0604020202020204" pitchFamily="34" charset="0"/>
                <a:sym typeface="Wingdings" panose="05000000000000000000" pitchFamily="2" charset="2"/>
              </a:rPr>
              <a:t>maak aantekeningen </a:t>
            </a:r>
          </a:p>
          <a:p>
            <a:pPr>
              <a:buFont typeface="Courier New" panose="02070309020205020404" pitchFamily="49" charset="0"/>
              <a:buChar char="o"/>
            </a:pPr>
            <a:r>
              <a:rPr lang="nl-NL" dirty="0">
                <a:latin typeface="Arial" panose="020B0604020202020204" pitchFamily="34" charset="0"/>
                <a:cs typeface="Arial" panose="020B0604020202020204" pitchFamily="34" charset="0"/>
                <a:sym typeface="Wingdings" panose="05000000000000000000" pitchFamily="2" charset="2"/>
              </a:rPr>
              <a:t> Bewaar je werk digitaal in een  </a:t>
            </a:r>
            <a:br>
              <a:rPr lang="nl-NL" dirty="0">
                <a:latin typeface="Arial" panose="020B0604020202020204" pitchFamily="34" charset="0"/>
                <a:cs typeface="Arial" panose="020B0604020202020204" pitchFamily="34" charset="0"/>
                <a:sym typeface="Wingdings" panose="05000000000000000000" pitchFamily="2" charset="2"/>
              </a:rPr>
            </a:br>
            <a:r>
              <a:rPr lang="nl-NL" dirty="0">
                <a:latin typeface="Arial" panose="020B0604020202020204" pitchFamily="34" charset="0"/>
                <a:cs typeface="Arial" panose="020B0604020202020204" pitchFamily="34" charset="0"/>
                <a:sym typeface="Wingdings" panose="05000000000000000000" pitchFamily="2" charset="2"/>
              </a:rPr>
              <a:t> Cloud</a:t>
            </a:r>
          </a:p>
          <a:p>
            <a:pPr>
              <a:buFont typeface="Courier New" panose="02070309020205020404" pitchFamily="49" charset="0"/>
              <a:buChar char="o"/>
            </a:pPr>
            <a:r>
              <a:rPr lang="nl-NL" dirty="0">
                <a:latin typeface="Arial" panose="020B0604020202020204" pitchFamily="34" charset="0"/>
                <a:cs typeface="Arial" panose="020B0604020202020204" pitchFamily="34" charset="0"/>
                <a:sym typeface="Wingdings" panose="05000000000000000000" pitchFamily="2" charset="2"/>
              </a:rPr>
              <a:t> Be there!</a:t>
            </a:r>
          </a:p>
          <a:p>
            <a:pPr>
              <a:buFont typeface="Courier New" panose="02070309020205020404" pitchFamily="49" charset="0"/>
              <a:buChar char="o"/>
            </a:pPr>
            <a:r>
              <a:rPr lang="nl-NL" dirty="0">
                <a:latin typeface="Arial" panose="020B0604020202020204" pitchFamily="34" charset="0"/>
                <a:cs typeface="Arial" panose="020B0604020202020204" pitchFamily="34" charset="0"/>
                <a:sym typeface="Wingdings" panose="05000000000000000000" pitchFamily="2" charset="2"/>
              </a:rPr>
              <a:t> Enjoy the learning </a:t>
            </a:r>
          </a:p>
          <a:p>
            <a:pPr>
              <a:buFont typeface="Candara" pitchFamily="34" charset="0"/>
              <a:buChar char="+"/>
            </a:pPr>
            <a:endParaRPr lang="nl-NL" dirty="0">
              <a:solidFill>
                <a:schemeClr val="tx2"/>
              </a:solidFill>
              <a:latin typeface="Calibri Light" panose="020F0302020204030204" pitchFamily="34" charset="0"/>
              <a:cs typeface="Microsoft Sans Serif" pitchFamily="34" charset="0"/>
            </a:endParaRPr>
          </a:p>
          <a:p>
            <a:pPr>
              <a:buFont typeface="Candara" pitchFamily="34" charset="0"/>
              <a:buChar char="+"/>
            </a:pPr>
            <a:endParaRPr lang="nl-NL" dirty="0">
              <a:solidFill>
                <a:schemeClr val="tx2"/>
              </a:solidFill>
              <a:latin typeface="Calibri Light" panose="020F0302020204030204" pitchFamily="34" charset="0"/>
              <a:cs typeface="Microsoft Sans Serif" pitchFamily="34" charset="0"/>
            </a:endParaRPr>
          </a:p>
          <a:p>
            <a:endParaRPr lang="nl-NL" b="1" dirty="0">
              <a:solidFill>
                <a:schemeClr val="tx2">
                  <a:lumMod val="60000"/>
                  <a:lumOff val="40000"/>
                </a:schemeClr>
              </a:solidFill>
            </a:endParaRPr>
          </a:p>
        </p:txBody>
      </p:sp>
      <p:pic>
        <p:nvPicPr>
          <p:cNvPr id="4" name="Afbeelding 3"/>
          <p:cNvPicPr>
            <a:picLocks noChangeAspect="1"/>
          </p:cNvPicPr>
          <p:nvPr/>
        </p:nvPicPr>
        <p:blipFill rotWithShape="1">
          <a:blip r:embed="rId3"/>
          <a:srcRect l="21650" r="21651"/>
          <a:stretch/>
        </p:blipFill>
        <p:spPr>
          <a:xfrm>
            <a:off x="1834192" y="1556792"/>
            <a:ext cx="4320480" cy="4286250"/>
          </a:xfrm>
          <a:prstGeom prst="ellipse">
            <a:avLst/>
          </a:prstGeom>
        </p:spPr>
      </p:pic>
      <p:sp>
        <p:nvSpPr>
          <p:cNvPr id="2" name="Rechthoek 1"/>
          <p:cNvSpPr/>
          <p:nvPr/>
        </p:nvSpPr>
        <p:spPr>
          <a:xfrm>
            <a:off x="1829418" y="404664"/>
            <a:ext cx="8438913"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w="0"/>
                <a:solidFill>
                  <a:srgbClr val="014136"/>
                </a:solidFill>
                <a:effectLst>
                  <a:outerShdw blurRad="38100" dist="25400" dir="5400000" algn="ctr" rotWithShape="0">
                    <a:srgbClr val="6E747A">
                      <a:alpha val="43000"/>
                    </a:srgbClr>
                  </a:outerShdw>
                </a:effectLst>
                <a:uLnTx/>
                <a:uFillTx/>
                <a:latin typeface="Arial" panose="020B0604020202020204"/>
                <a:ea typeface="+mn-ea"/>
                <a:cs typeface="+mn-cs"/>
              </a:rPr>
              <a:t>Voor dat we starten…nog even dit</a:t>
            </a:r>
          </a:p>
        </p:txBody>
      </p:sp>
    </p:spTree>
    <p:extLst>
      <p:ext uri="{BB962C8B-B14F-4D97-AF65-F5344CB8AC3E}">
        <p14:creationId xmlns:p14="http://schemas.microsoft.com/office/powerpoint/2010/main" val="8156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Vandaag doen </a:t>
            </a:r>
          </a:p>
        </p:txBody>
      </p:sp>
      <p:sp>
        <p:nvSpPr>
          <p:cNvPr id="3" name="Tijdelijke aanduiding voor inhoud 2"/>
          <p:cNvSpPr>
            <a:spLocks noGrp="1"/>
          </p:cNvSpPr>
          <p:nvPr>
            <p:ph idx="1"/>
          </p:nvPr>
        </p:nvSpPr>
        <p:spPr/>
        <p:txBody>
          <a:bodyPr/>
          <a:lstStyle/>
          <a:p>
            <a:pPr>
              <a:buFont typeface="Courier New" panose="02070309020205020404" pitchFamily="49" charset="0"/>
              <a:buChar char="o"/>
            </a:pPr>
            <a:r>
              <a:rPr lang="nl-NL" dirty="0"/>
              <a:t> Soorten groepen </a:t>
            </a:r>
          </a:p>
          <a:p>
            <a:pPr>
              <a:buFont typeface="Courier New" panose="02070309020205020404" pitchFamily="49" charset="0"/>
              <a:buChar char="o"/>
            </a:pPr>
            <a:r>
              <a:rPr lang="nl-NL" dirty="0"/>
              <a:t> Groepsrollen </a:t>
            </a:r>
          </a:p>
          <a:p>
            <a:pPr>
              <a:buFont typeface="Courier New" panose="02070309020205020404" pitchFamily="49" charset="0"/>
              <a:buChar char="o"/>
            </a:pPr>
            <a:r>
              <a:rPr lang="nl-NL" dirty="0"/>
              <a:t> Groepscultuur   </a:t>
            </a:r>
          </a:p>
          <a:p>
            <a:pPr>
              <a:buFont typeface="Courier New" panose="02070309020205020404" pitchFamily="49" charset="0"/>
              <a:buChar char="o"/>
            </a:pPr>
            <a:r>
              <a:rPr lang="nl-NL" dirty="0"/>
              <a:t> Uitleg formatieve toets </a:t>
            </a:r>
          </a:p>
          <a:p>
            <a:pPr>
              <a:buFont typeface="Courier New" panose="02070309020205020404" pitchFamily="49" charset="0"/>
              <a:buChar char="o"/>
            </a:pPr>
            <a:r>
              <a:rPr lang="nl-NL" dirty="0"/>
              <a:t> Your take away?</a:t>
            </a:r>
          </a:p>
        </p:txBody>
      </p:sp>
      <p:pic>
        <p:nvPicPr>
          <p:cNvPr id="4" name="Afbeelding 3">
            <a:extLst>
              <a:ext uri="{FF2B5EF4-FFF2-40B4-BE49-F238E27FC236}">
                <a16:creationId xmlns:a16="http://schemas.microsoft.com/office/drawing/2014/main" id="{2CAB909C-C803-4D83-91F5-6E647B71695F}"/>
              </a:ext>
            </a:extLst>
          </p:cNvPr>
          <p:cNvPicPr>
            <a:picLocks noChangeAspect="1"/>
          </p:cNvPicPr>
          <p:nvPr/>
        </p:nvPicPr>
        <p:blipFill>
          <a:blip r:embed="rId2"/>
          <a:stretch>
            <a:fillRect/>
          </a:stretch>
        </p:blipFill>
        <p:spPr>
          <a:xfrm>
            <a:off x="5534025" y="2350513"/>
            <a:ext cx="5819775" cy="4029075"/>
          </a:xfrm>
          <a:prstGeom prst="rect">
            <a:avLst/>
          </a:prstGeom>
        </p:spPr>
      </p:pic>
    </p:spTree>
    <p:extLst>
      <p:ext uri="{BB962C8B-B14F-4D97-AF65-F5344CB8AC3E}">
        <p14:creationId xmlns:p14="http://schemas.microsoft.com/office/powerpoint/2010/main" val="246071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6FFCF6-4F39-4EE4-8896-1BE9C26CFFEF}"/>
              </a:ext>
            </a:extLst>
          </p:cNvPr>
          <p:cNvSpPr>
            <a:spLocks noGrp="1"/>
          </p:cNvSpPr>
          <p:nvPr>
            <p:ph type="title"/>
          </p:nvPr>
        </p:nvSpPr>
        <p:spPr>
          <a:xfrm>
            <a:off x="838200" y="722937"/>
            <a:ext cx="10515600" cy="923303"/>
          </a:xfrm>
        </p:spPr>
        <p:txBody>
          <a:bodyPr anchor="t">
            <a:normAutofit/>
          </a:bodyPr>
          <a:lstStyle/>
          <a:p>
            <a:r>
              <a:rPr lang="nl-NL" dirty="0"/>
              <a:t>Lesdoelen | Aan het einde van de les  </a:t>
            </a:r>
          </a:p>
        </p:txBody>
      </p:sp>
      <p:sp>
        <p:nvSpPr>
          <p:cNvPr id="3" name="Tijdelijke aanduiding voor inhoud 2">
            <a:extLst>
              <a:ext uri="{FF2B5EF4-FFF2-40B4-BE49-F238E27FC236}">
                <a16:creationId xmlns:a16="http://schemas.microsoft.com/office/drawing/2014/main" id="{8E1A19E3-26B8-41D9-8121-92D133D50030}"/>
              </a:ext>
            </a:extLst>
          </p:cNvPr>
          <p:cNvSpPr>
            <a:spLocks noGrp="1"/>
          </p:cNvSpPr>
          <p:nvPr>
            <p:ph sz="half" idx="1"/>
          </p:nvPr>
        </p:nvSpPr>
        <p:spPr>
          <a:xfrm>
            <a:off x="838200" y="2024400"/>
            <a:ext cx="5181600" cy="4351338"/>
          </a:xfrm>
        </p:spPr>
        <p:txBody>
          <a:bodyPr>
            <a:normAutofit/>
          </a:bodyPr>
          <a:lstStyle/>
          <a:p>
            <a:pPr>
              <a:buFont typeface="Arial" panose="020B0604020202020204" pitchFamily="34" charset="0"/>
              <a:buChar char="•"/>
            </a:pPr>
            <a:r>
              <a:rPr lang="nl-NL" b="0" i="0" dirty="0">
                <a:effectLst/>
              </a:rPr>
              <a:t>Je kunt omschrijven welke rollen er zijn in een positieve groep.</a:t>
            </a:r>
          </a:p>
          <a:p>
            <a:pPr>
              <a:buFont typeface="Arial" panose="020B0604020202020204" pitchFamily="34" charset="0"/>
              <a:buChar char="•"/>
            </a:pPr>
            <a:r>
              <a:rPr lang="nl-NL" b="0" i="0" dirty="0">
                <a:effectLst/>
              </a:rPr>
              <a:t>Je kunt omschrijven welke rollen er zijn in een negatieve groep.</a:t>
            </a:r>
          </a:p>
          <a:p>
            <a:pPr>
              <a:buFont typeface="Arial" panose="020B0604020202020204" pitchFamily="34" charset="0"/>
              <a:buChar char="•"/>
            </a:pPr>
            <a:r>
              <a:rPr lang="nl-NL" b="0" i="0" dirty="0">
                <a:effectLst/>
              </a:rPr>
              <a:t>Je kunt uitleggen wat een positieve groep is.</a:t>
            </a:r>
          </a:p>
          <a:p>
            <a:pPr>
              <a:buFont typeface="Arial" panose="020B0604020202020204" pitchFamily="34" charset="0"/>
              <a:buChar char="•"/>
            </a:pPr>
            <a:r>
              <a:rPr lang="nl-NL" b="0" i="0" dirty="0">
                <a:effectLst/>
              </a:rPr>
              <a:t>Je kunt uitleggen wat een negatieve groep is.</a:t>
            </a:r>
          </a:p>
          <a:p>
            <a:pPr>
              <a:buFont typeface="Arial" panose="020B0604020202020204" pitchFamily="34" charset="0"/>
              <a:buChar char="•"/>
            </a:pPr>
            <a:r>
              <a:rPr lang="nl-NL" b="0" i="0" dirty="0">
                <a:effectLst/>
              </a:rPr>
              <a:t>Je kunt toelichten wat de vijf fasen van de groepsontwikkeling inhouden.</a:t>
            </a:r>
          </a:p>
          <a:p>
            <a:endParaRPr lang="nl-NL" dirty="0"/>
          </a:p>
        </p:txBody>
      </p:sp>
      <p:pic>
        <p:nvPicPr>
          <p:cNvPr id="4" name="Afbeelding 3">
            <a:extLst>
              <a:ext uri="{FF2B5EF4-FFF2-40B4-BE49-F238E27FC236}">
                <a16:creationId xmlns:a16="http://schemas.microsoft.com/office/drawing/2014/main" id="{46A1DE59-FD92-48B8-B4D1-FE50B20AB9FB}"/>
              </a:ext>
            </a:extLst>
          </p:cNvPr>
          <p:cNvPicPr>
            <a:picLocks noChangeAspect="1"/>
          </p:cNvPicPr>
          <p:nvPr/>
        </p:nvPicPr>
        <p:blipFill>
          <a:blip r:embed="rId2"/>
          <a:stretch>
            <a:fillRect/>
          </a:stretch>
        </p:blipFill>
        <p:spPr>
          <a:xfrm>
            <a:off x="6172200" y="2742744"/>
            <a:ext cx="5181600" cy="2914649"/>
          </a:xfrm>
          <a:prstGeom prst="rect">
            <a:avLst/>
          </a:prstGeom>
          <a:noFill/>
        </p:spPr>
      </p:pic>
    </p:spTree>
    <p:extLst>
      <p:ext uri="{BB962C8B-B14F-4D97-AF65-F5344CB8AC3E}">
        <p14:creationId xmlns:p14="http://schemas.microsoft.com/office/powerpoint/2010/main" val="2661774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471053" y="373836"/>
            <a:ext cx="11338936" cy="5819145"/>
          </a:xfrm>
          <a:prstGeom prst="rect">
            <a:avLst/>
          </a:prstGeom>
        </p:spPr>
      </p:pic>
      <p:sp>
        <p:nvSpPr>
          <p:cNvPr id="2" name="Titel 1"/>
          <p:cNvSpPr>
            <a:spLocks noGrp="1"/>
          </p:cNvSpPr>
          <p:nvPr>
            <p:ph type="title"/>
          </p:nvPr>
        </p:nvSpPr>
        <p:spPr/>
        <p:txBody>
          <a:bodyPr/>
          <a:lstStyle/>
          <a:p>
            <a:r>
              <a:rPr lang="nl-NL" dirty="0"/>
              <a:t>Maar eerst…</a:t>
            </a:r>
          </a:p>
        </p:txBody>
      </p:sp>
      <p:sp>
        <p:nvSpPr>
          <p:cNvPr id="4" name="Rechthoek 3"/>
          <p:cNvSpPr/>
          <p:nvPr/>
        </p:nvSpPr>
        <p:spPr>
          <a:xfrm>
            <a:off x="3048000" y="3105835"/>
            <a:ext cx="6096000" cy="2123658"/>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a:ea typeface="+mn-ea"/>
                <a:cs typeface="+mn-cs"/>
              </a:rPr>
              <a:t>Maakt de groep het individu of maakt het individu de groep?</a:t>
            </a:r>
          </a:p>
        </p:txBody>
      </p:sp>
    </p:spTree>
    <p:extLst>
      <p:ext uri="{BB962C8B-B14F-4D97-AF65-F5344CB8AC3E}">
        <p14:creationId xmlns:p14="http://schemas.microsoft.com/office/powerpoint/2010/main" val="107162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Interactie tussen de individuen</a:t>
            </a:r>
            <a:br>
              <a:rPr lang="nl-NL" dirty="0"/>
            </a:br>
            <a:r>
              <a:rPr lang="nl-NL" sz="3100" b="0" i="1" dirty="0">
                <a:solidFill>
                  <a:srgbClr val="002F2E"/>
                </a:solidFill>
              </a:rPr>
              <a:t>maakt de sfeer maakt het individu maakt de groep</a:t>
            </a:r>
          </a:p>
        </p:txBody>
      </p:sp>
      <p:sp>
        <p:nvSpPr>
          <p:cNvPr id="4" name="Rechthoek 3"/>
          <p:cNvSpPr/>
          <p:nvPr/>
        </p:nvSpPr>
        <p:spPr>
          <a:xfrm>
            <a:off x="3048000" y="3105835"/>
            <a:ext cx="6096000" cy="2123658"/>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a:ea typeface="+mn-ea"/>
                <a:cs typeface="+mn-cs"/>
              </a:rPr>
              <a:t>Maakt de groep het individu of maakt het individu de groep?</a:t>
            </a:r>
          </a:p>
        </p:txBody>
      </p:sp>
      <p:pic>
        <p:nvPicPr>
          <p:cNvPr id="5" name="Picture 2" descr="Group Dynamics | TET Success K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999" y="1873270"/>
            <a:ext cx="6112919" cy="4588787"/>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838200" y="6077336"/>
            <a:ext cx="1085996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w="0"/>
                <a:solidFill>
                  <a:srgbClr val="002F2E"/>
                </a:solidFill>
                <a:effectLst>
                  <a:outerShdw blurRad="38100" dist="19050" dir="2700000" algn="tl" rotWithShape="0">
                    <a:prstClr val="black">
                      <a:alpha val="40000"/>
                    </a:prstClr>
                  </a:outerShdw>
                </a:effectLst>
                <a:uLnTx/>
                <a:uFillTx/>
                <a:latin typeface="Arial" panose="020B0604020202020204"/>
                <a:ea typeface="+mn-ea"/>
                <a:cs typeface="+mn-cs"/>
              </a:rPr>
              <a:t>Of breekt de sfeer, het individu of de groep</a:t>
            </a:r>
          </a:p>
        </p:txBody>
      </p:sp>
    </p:spTree>
    <p:extLst>
      <p:ext uri="{BB962C8B-B14F-4D97-AF65-F5344CB8AC3E}">
        <p14:creationId xmlns:p14="http://schemas.microsoft.com/office/powerpoint/2010/main" val="20978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720792"/>
            <a:ext cx="10515600" cy="851908"/>
          </a:xfrm>
        </p:spPr>
        <p:txBody>
          <a:bodyPr>
            <a:normAutofit fontScale="90000"/>
          </a:bodyPr>
          <a:lstStyle/>
          <a:p>
            <a:r>
              <a:rPr lang="nl-NL" dirty="0"/>
              <a:t>Groepsdynamica</a:t>
            </a:r>
            <a:br>
              <a:rPr lang="nl-NL" dirty="0"/>
            </a:br>
            <a:r>
              <a:rPr lang="nl-NL" sz="3200" b="0" i="1" dirty="0">
                <a:solidFill>
                  <a:srgbClr val="014136"/>
                </a:solidFill>
              </a:rPr>
              <a:t>soorten groepen</a:t>
            </a:r>
            <a:br>
              <a:rPr lang="nl-NL" dirty="0"/>
            </a:br>
            <a:endParaRPr lang="nl-NL" dirty="0"/>
          </a:p>
        </p:txBody>
      </p:sp>
      <p:sp>
        <p:nvSpPr>
          <p:cNvPr id="3" name="Tijdelijke aanduiding voor inhoud 2"/>
          <p:cNvSpPr>
            <a:spLocks noGrp="1"/>
          </p:cNvSpPr>
          <p:nvPr>
            <p:ph idx="1"/>
          </p:nvPr>
        </p:nvSpPr>
        <p:spPr/>
        <p:txBody>
          <a:bodyPr/>
          <a:lstStyle/>
          <a:p>
            <a:pPr>
              <a:buFont typeface="Courier New" panose="02070309020205020404" pitchFamily="49" charset="0"/>
              <a:buChar char="o"/>
            </a:pPr>
            <a:r>
              <a:rPr lang="nl-NL" dirty="0"/>
              <a:t> de groep en subgroepen </a:t>
            </a:r>
          </a:p>
          <a:p>
            <a:pPr>
              <a:buFont typeface="Courier New" panose="02070309020205020404" pitchFamily="49" charset="0"/>
              <a:buChar char="o"/>
            </a:pPr>
            <a:r>
              <a:rPr lang="nl-NL" dirty="0"/>
              <a:t> positieve groepen, negatieve groepen </a:t>
            </a:r>
          </a:p>
          <a:p>
            <a:pPr>
              <a:buFont typeface="Courier New" panose="02070309020205020404" pitchFamily="49" charset="0"/>
              <a:buChar char="o"/>
            </a:pPr>
            <a:endParaRPr lang="nl-NL" dirty="0"/>
          </a:p>
        </p:txBody>
      </p:sp>
      <p:sp>
        <p:nvSpPr>
          <p:cNvPr id="7" name="AutoShape 8" descr="Groups of people cartoon - Download Free Vectors, Clipart Graphics &amp; Vector  Ar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5" name="Afbeelding 4">
            <a:extLst>
              <a:ext uri="{FF2B5EF4-FFF2-40B4-BE49-F238E27FC236}">
                <a16:creationId xmlns:a16="http://schemas.microsoft.com/office/drawing/2014/main" id="{3D1DC322-4F12-403F-B62A-12C2A34C8054}"/>
              </a:ext>
            </a:extLst>
          </p:cNvPr>
          <p:cNvPicPr>
            <a:picLocks noChangeAspect="1"/>
          </p:cNvPicPr>
          <p:nvPr/>
        </p:nvPicPr>
        <p:blipFill>
          <a:blip r:embed="rId3"/>
          <a:stretch>
            <a:fillRect/>
          </a:stretch>
        </p:blipFill>
        <p:spPr>
          <a:xfrm>
            <a:off x="246891" y="5008368"/>
            <a:ext cx="1432684" cy="1432684"/>
          </a:xfrm>
          <a:prstGeom prst="rect">
            <a:avLst/>
          </a:prstGeom>
        </p:spPr>
      </p:pic>
      <p:pic>
        <p:nvPicPr>
          <p:cNvPr id="6" name="Afbeelding 5">
            <a:extLst>
              <a:ext uri="{FF2B5EF4-FFF2-40B4-BE49-F238E27FC236}">
                <a16:creationId xmlns:a16="http://schemas.microsoft.com/office/drawing/2014/main" id="{C2BF4B6E-70B2-4BA0-B018-FACC6B92838A}"/>
              </a:ext>
            </a:extLst>
          </p:cNvPr>
          <p:cNvPicPr>
            <a:picLocks noChangeAspect="1"/>
          </p:cNvPicPr>
          <p:nvPr/>
        </p:nvPicPr>
        <p:blipFill>
          <a:blip r:embed="rId4">
            <a:alphaModFix amt="35000"/>
          </a:blip>
          <a:stretch>
            <a:fillRect/>
          </a:stretch>
        </p:blipFill>
        <p:spPr>
          <a:xfrm>
            <a:off x="8670324" y="7937"/>
            <a:ext cx="3521676" cy="6858000"/>
          </a:xfrm>
          <a:prstGeom prst="rect">
            <a:avLst/>
          </a:prstGeom>
        </p:spPr>
      </p:pic>
    </p:spTree>
    <p:extLst>
      <p:ext uri="{BB962C8B-B14F-4D97-AF65-F5344CB8AC3E}">
        <p14:creationId xmlns:p14="http://schemas.microsoft.com/office/powerpoint/2010/main" val="374613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720792"/>
            <a:ext cx="10515600" cy="851908"/>
          </a:xfrm>
        </p:spPr>
        <p:txBody>
          <a:bodyPr>
            <a:normAutofit fontScale="90000"/>
          </a:bodyPr>
          <a:lstStyle/>
          <a:p>
            <a:r>
              <a:rPr lang="nl-NL" dirty="0"/>
              <a:t>Groepsdynamica</a:t>
            </a:r>
            <a:br>
              <a:rPr lang="nl-NL" dirty="0"/>
            </a:br>
            <a:r>
              <a:rPr lang="nl-NL" sz="3100" b="0" i="1" dirty="0">
                <a:solidFill>
                  <a:srgbClr val="002F2E"/>
                </a:solidFill>
              </a:rPr>
              <a:t>karakter van een groep</a:t>
            </a:r>
            <a:br>
              <a:rPr lang="nl-NL" dirty="0"/>
            </a:br>
            <a:endParaRPr lang="nl-NL" dirty="0"/>
          </a:p>
        </p:txBody>
      </p:sp>
      <p:sp>
        <p:nvSpPr>
          <p:cNvPr id="3" name="Tijdelijke aanduiding voor inhoud 2"/>
          <p:cNvSpPr>
            <a:spLocks noGrp="1"/>
          </p:cNvSpPr>
          <p:nvPr>
            <p:ph idx="1"/>
          </p:nvPr>
        </p:nvSpPr>
        <p:spPr/>
        <p:txBody>
          <a:bodyPr/>
          <a:lstStyle/>
          <a:p>
            <a:pPr>
              <a:buFont typeface="Courier New" panose="02070309020205020404" pitchFamily="49" charset="0"/>
              <a:buChar char="o"/>
            </a:pPr>
            <a:r>
              <a:rPr lang="nl-NL" dirty="0"/>
              <a:t> Groepsleden</a:t>
            </a:r>
          </a:p>
          <a:p>
            <a:pPr>
              <a:buFont typeface="Courier New" panose="02070309020205020404" pitchFamily="49" charset="0"/>
              <a:buChar char="o"/>
            </a:pPr>
            <a:r>
              <a:rPr lang="nl-NL" dirty="0"/>
              <a:t> Groepsrollen</a:t>
            </a:r>
          </a:p>
          <a:p>
            <a:pPr>
              <a:buFont typeface="Courier New" panose="02070309020205020404" pitchFamily="49" charset="0"/>
              <a:buChar char="o"/>
            </a:pPr>
            <a:r>
              <a:rPr lang="nl-NL" dirty="0"/>
              <a:t> Doel &amp; nut van de groep</a:t>
            </a:r>
          </a:p>
        </p:txBody>
      </p:sp>
      <p:pic>
        <p:nvPicPr>
          <p:cNvPr id="4102" name="Picture 6" descr="The Simpsons - Plugged 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0914" y="4581128"/>
            <a:ext cx="3918605" cy="224631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p:cNvPicPr>
            <a:picLocks noChangeAspect="1"/>
          </p:cNvPicPr>
          <p:nvPr/>
        </p:nvPicPr>
        <p:blipFill>
          <a:blip r:embed="rId4"/>
          <a:stretch>
            <a:fillRect/>
          </a:stretch>
        </p:blipFill>
        <p:spPr>
          <a:xfrm>
            <a:off x="6080675" y="4980116"/>
            <a:ext cx="4399961" cy="1877884"/>
          </a:xfrm>
          <a:prstGeom prst="rect">
            <a:avLst/>
          </a:prstGeom>
        </p:spPr>
      </p:pic>
      <p:sp>
        <p:nvSpPr>
          <p:cNvPr id="7" name="AutoShape 8" descr="Groups of people cartoon - Download Free Vectors, Clipart Graphics &amp; Vector  Ar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4108" name="Picture 12" descr="Trello project management lets you work more collaboratively and get more  done. | Work hard play hard, Project management, Bluepri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849" y="1739386"/>
            <a:ext cx="4394919" cy="265160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FE07B17C-7C36-44AD-AE73-1F333B6662E9}"/>
              </a:ext>
            </a:extLst>
          </p:cNvPr>
          <p:cNvPicPr>
            <a:picLocks noChangeAspect="1"/>
          </p:cNvPicPr>
          <p:nvPr/>
        </p:nvPicPr>
        <p:blipFill>
          <a:blip r:embed="rId6"/>
          <a:stretch>
            <a:fillRect/>
          </a:stretch>
        </p:blipFill>
        <p:spPr>
          <a:xfrm>
            <a:off x="10637458" y="160338"/>
            <a:ext cx="1432684" cy="1432684"/>
          </a:xfrm>
          <a:prstGeom prst="rect">
            <a:avLst/>
          </a:prstGeom>
        </p:spPr>
      </p:pic>
    </p:spTree>
    <p:extLst>
      <p:ext uri="{BB962C8B-B14F-4D97-AF65-F5344CB8AC3E}">
        <p14:creationId xmlns:p14="http://schemas.microsoft.com/office/powerpoint/2010/main" val="1499903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838200" y="720792"/>
            <a:ext cx="10515600" cy="724204"/>
          </a:xfrm>
        </p:spPr>
        <p:txBody>
          <a:bodyPr>
            <a:normAutofit fontScale="90000"/>
          </a:bodyPr>
          <a:lstStyle/>
          <a:p>
            <a:r>
              <a:rPr lang="nl-NL" dirty="0"/>
              <a:t>Groepsontwikkeling </a:t>
            </a:r>
            <a:br>
              <a:rPr lang="nl-NL" dirty="0"/>
            </a:br>
            <a:r>
              <a:rPr lang="nl-NL" sz="3600" b="0" i="1" dirty="0">
                <a:solidFill>
                  <a:srgbClr val="014136"/>
                </a:solidFill>
              </a:rPr>
              <a:t>Vijffasen </a:t>
            </a:r>
            <a:br>
              <a:rPr lang="nl-NL" dirty="0"/>
            </a:br>
            <a:endParaRPr lang="nl-NL" dirty="0"/>
          </a:p>
        </p:txBody>
      </p:sp>
      <p:sp>
        <p:nvSpPr>
          <p:cNvPr id="5" name="Tijdelijke aanduiding voor inhoud 2"/>
          <p:cNvSpPr>
            <a:spLocks noGrp="1"/>
          </p:cNvSpPr>
          <p:nvPr>
            <p:ph idx="1"/>
          </p:nvPr>
        </p:nvSpPr>
        <p:spPr>
          <a:xfrm>
            <a:off x="838200" y="2024400"/>
            <a:ext cx="10515600" cy="4351338"/>
          </a:xfrm>
        </p:spPr>
        <p:txBody>
          <a:bodyPr/>
          <a:lstStyle/>
          <a:p>
            <a:pPr marL="514350" indent="-514350">
              <a:buFont typeface="+mj-lt"/>
              <a:buAutoNum type="arabicPeriod"/>
            </a:pPr>
            <a:r>
              <a:rPr lang="nl-NL" sz="3200" dirty="0"/>
              <a:t>Vormfase </a:t>
            </a:r>
          </a:p>
          <a:p>
            <a:pPr marL="514350" indent="-514350">
              <a:buFont typeface="+mj-lt"/>
              <a:buAutoNum type="arabicPeriod"/>
            </a:pPr>
            <a:r>
              <a:rPr lang="nl-NL" sz="3200" dirty="0"/>
              <a:t>Stormfase </a:t>
            </a:r>
          </a:p>
          <a:p>
            <a:pPr marL="514350" indent="-514350">
              <a:buFont typeface="+mj-lt"/>
              <a:buAutoNum type="arabicPeriod"/>
            </a:pPr>
            <a:r>
              <a:rPr lang="nl-NL" sz="3200" dirty="0"/>
              <a:t>Normfase </a:t>
            </a:r>
          </a:p>
          <a:p>
            <a:pPr marL="514350" indent="-514350">
              <a:buFont typeface="+mj-lt"/>
              <a:buAutoNum type="arabicPeriod"/>
            </a:pPr>
            <a:r>
              <a:rPr lang="nl-NL" sz="3200" dirty="0">
                <a:hlinkClick r:id="rId3"/>
              </a:rPr>
              <a:t>Prestatiefase </a:t>
            </a:r>
            <a:endParaRPr lang="nl-NL" sz="3200" dirty="0"/>
          </a:p>
          <a:p>
            <a:pPr marL="514350" indent="-514350">
              <a:buFont typeface="+mj-lt"/>
              <a:buAutoNum type="arabicPeriod"/>
            </a:pPr>
            <a:r>
              <a:rPr lang="nl-NL" sz="3200" dirty="0"/>
              <a:t>Afscheidsfase </a:t>
            </a:r>
          </a:p>
          <a:p>
            <a:pPr marL="514350" indent="-514350">
              <a:buFont typeface="+mj-lt"/>
              <a:buAutoNum type="arabicPeriod"/>
            </a:pPr>
            <a:endParaRPr lang="nl-NL" sz="3200" dirty="0"/>
          </a:p>
          <a:p>
            <a:pPr>
              <a:buFont typeface="Courier New" panose="02070309020205020404" pitchFamily="49" charset="0"/>
              <a:buChar char="o"/>
            </a:pPr>
            <a:r>
              <a:rPr lang="nl-NL" sz="3200" dirty="0"/>
              <a:t> Niet statisch</a:t>
            </a:r>
          </a:p>
        </p:txBody>
      </p:sp>
      <p:sp>
        <p:nvSpPr>
          <p:cNvPr id="6" name="AutoShape 8" descr="Groups of people cartoon - Download Free Vectors, Clipart Graphics &amp; Vector  Ar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2" descr="Groepen en zakelij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9554" y="3465094"/>
            <a:ext cx="6056665" cy="3057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13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rmAutofit/>
      </a:bodyPr>
      <a:lstStyle>
        <a:defPPr algn="l">
          <a:lnSpc>
            <a:spcPts val="3000"/>
          </a:lnSpc>
          <a:defRPr sz="2800" b="0" dirty="0" smtClean="0">
            <a:solidFill>
              <a:schemeClr val="tx1"/>
            </a:solidFill>
          </a:defRPr>
        </a:defPPr>
      </a:lstStyle>
    </a:txDef>
  </a:objectDefaults>
  <a:extraClrSchemeLst/>
  <a:extLst>
    <a:ext uri="{05A4C25C-085E-4340-85A3-A5531E510DB2}">
      <thm15:themeFamily xmlns:thm15="http://schemas.microsoft.com/office/thememl/2012/main" name="Powerpoint_Da Vinci WWJAV 2020.pptx" id="{37637FA6-B946-4B3A-B150-C3ABA2DB75F0}" vid="{B58BCFEB-D656-4C85-B399-4AB7F41951DE}"/>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1269</Words>
  <Application>Microsoft Office PowerPoint</Application>
  <PresentationFormat>Breedbeeld</PresentationFormat>
  <Paragraphs>156</Paragraphs>
  <Slides>18</Slides>
  <Notes>14</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18</vt:i4>
      </vt:variant>
    </vt:vector>
  </HeadingPairs>
  <TitlesOfParts>
    <vt:vector size="28" baseType="lpstr">
      <vt:lpstr>Arial</vt:lpstr>
      <vt:lpstr>Calibri</vt:lpstr>
      <vt:lpstr>Calibri Light</vt:lpstr>
      <vt:lpstr>Candara</vt:lpstr>
      <vt:lpstr>Cardenio Modern</vt:lpstr>
      <vt:lpstr>Courier New</vt:lpstr>
      <vt:lpstr>Ink Free</vt:lpstr>
      <vt:lpstr>proxima-nova</vt:lpstr>
      <vt:lpstr>Wingdings 2</vt:lpstr>
      <vt:lpstr>1_Kantoorthema</vt:lpstr>
      <vt:lpstr>Pedagogiek | groepsdynamica  periode 3 &amp; 4  </vt:lpstr>
      <vt:lpstr>PowerPoint-presentatie</vt:lpstr>
      <vt:lpstr>Vandaag doen </vt:lpstr>
      <vt:lpstr>Lesdoelen | Aan het einde van de les  </vt:lpstr>
      <vt:lpstr>Maar eerst…</vt:lpstr>
      <vt:lpstr>Interactie tussen de individuen maakt de sfeer maakt het individu maakt de groep</vt:lpstr>
      <vt:lpstr>Groepsdynamica soorten groepen </vt:lpstr>
      <vt:lpstr>Groepsdynamica karakter van een groep </vt:lpstr>
      <vt:lpstr>Groepsontwikkeling  Vijffasen  </vt:lpstr>
      <vt:lpstr>Praktijkvoorbeeld </vt:lpstr>
      <vt:lpstr>Nabespreking opdracht 6  </vt:lpstr>
      <vt:lpstr>Groepsdynamica | groepscultuur   </vt:lpstr>
      <vt:lpstr>PowerPoint-presentatie</vt:lpstr>
      <vt:lpstr>Formatieve toets | Deel A </vt:lpstr>
      <vt:lpstr>Formatieve toets | Deel A </vt:lpstr>
      <vt:lpstr>Formatieve toets | Deel A </vt:lpstr>
      <vt:lpstr>Lesopdracht | begrippen begrepen soorten groepen </vt:lpstr>
      <vt:lpstr>What’s your take away?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Pedagogiek | groepsdynamica  periode 3 &amp; 4  </dc:title>
  <dc:creator>Muriëlle Snijders</dc:creator>
  <cp:lastModifiedBy>Muriëlle Snijders</cp:lastModifiedBy>
  <cp:revision>4</cp:revision>
  <dcterms:created xsi:type="dcterms:W3CDTF">2022-02-10T18:06:32Z</dcterms:created>
  <dcterms:modified xsi:type="dcterms:W3CDTF">2022-02-10T21:59:35Z</dcterms:modified>
</cp:coreProperties>
</file>