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4"/>
  </p:notesMasterIdLst>
  <p:sldIdLst>
    <p:sldId id="256" r:id="rId5"/>
    <p:sldId id="257" r:id="rId6"/>
    <p:sldId id="258" r:id="rId7"/>
    <p:sldId id="269" r:id="rId8"/>
    <p:sldId id="265" r:id="rId9"/>
    <p:sldId id="270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F5BDB-4CCC-B86D-60B0-7B8CF4D97F06}" v="4" dt="2019-09-22T10:27:13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7" autoAdjust="0"/>
    <p:restoredTop sz="93978" autoAdjust="0"/>
  </p:normalViewPr>
  <p:slideViewPr>
    <p:cSldViewPr snapToGrid="0">
      <p:cViewPr varScale="1">
        <p:scale>
          <a:sx n="69" d="100"/>
          <a:sy n="69" d="100"/>
        </p:scale>
        <p:origin x="6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CE5A9-0F58-4E41-8711-0B28EDF10A2D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FCE7D-A9AA-433E-BCFB-FD0D0AD562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6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Bekeken</a:t>
            </a:r>
            <a:r>
              <a:rPr lang="nl-NL" baseline="0" dirty="0"/>
              <a:t> tot 12.29</a:t>
            </a:r>
          </a:p>
          <a:p>
            <a:endParaRPr lang="nl-NL" dirty="0"/>
          </a:p>
          <a:p>
            <a:r>
              <a:rPr lang="nl-NL" dirty="0"/>
              <a:t>Wat zag je terug in het filmpje?</a:t>
            </a:r>
          </a:p>
          <a:p>
            <a:r>
              <a:rPr lang="nl-NL" dirty="0"/>
              <a:t>Wat vind je van de opvoedingsklimaat</a:t>
            </a:r>
            <a:r>
              <a:rPr lang="nl-NL" baseline="0" dirty="0"/>
              <a:t> van de ouders?</a:t>
            </a:r>
          </a:p>
          <a:p>
            <a:r>
              <a:rPr lang="nl-NL" baseline="0" dirty="0"/>
              <a:t>Welke opvattingen over opvoeden zag je terug in het filmpje?</a:t>
            </a:r>
          </a:p>
          <a:p>
            <a:r>
              <a:rPr lang="nl-NL" baseline="0" dirty="0"/>
              <a:t>Welke gezin/opvoeding sprak jij het meest aan en waarom?</a:t>
            </a:r>
          </a:p>
          <a:p>
            <a:r>
              <a:rPr lang="nl-NL" baseline="0" dirty="0"/>
              <a:t>In hoeverre zag je dat de ouders structuur bieden? </a:t>
            </a:r>
          </a:p>
          <a:p>
            <a:r>
              <a:rPr lang="nl-NL" baseline="0" dirty="0"/>
              <a:t>Op welke manier zou de ouders de kinderen structuur kunnen bieden?</a:t>
            </a:r>
          </a:p>
          <a:p>
            <a:r>
              <a:rPr lang="nl-NL" baseline="0" dirty="0"/>
              <a:t>Op welke momenten hebben de ouders hun grenzen niet aangegeven? </a:t>
            </a:r>
          </a:p>
          <a:p>
            <a:r>
              <a:rPr lang="nl-NL" baseline="0" dirty="0"/>
              <a:t>Hoe zou jij dat aanpakken? Op welke manier geeft jij je grenzen aan als opvoeder?</a:t>
            </a:r>
          </a:p>
          <a:p>
            <a:r>
              <a:rPr lang="nl-NL" baseline="0" dirty="0"/>
              <a:t>Wat zou jij totaal anders doen?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309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kan jij doen om een veilig opvoedingsklimaat te creëren?</a:t>
            </a:r>
          </a:p>
          <a:p>
            <a:r>
              <a:rPr lang="nl-NL" dirty="0"/>
              <a:t>Wat zijn belangrijke elementen voor een veilig opvoedingsklimaat?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931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2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4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27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61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70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23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55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7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04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95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4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85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ostart.nl/vpro-thema/11-04-2013/VPWON_118176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npostart.nl/vpro-thema/11-04-2013/VPWON_11817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Pedagogiek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Periode 1, Les 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0" y="1461466"/>
            <a:ext cx="2658565" cy="2531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71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Lesdoelen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Film + vragen beantwoorden</a:t>
            </a:r>
            <a:r>
              <a:rPr lang="nl-NL" dirty="0">
                <a:sym typeface="Wingdings" panose="05000000000000000000" pitchFamily="2" charset="2"/>
              </a:rPr>
              <a:t> ‘O</a:t>
            </a:r>
            <a:r>
              <a:rPr lang="nl-NL" dirty="0"/>
              <a:t>pvoeden in deze tijd, streng of vrij?’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Theorie + opdracht </a:t>
            </a:r>
            <a:r>
              <a:rPr lang="nl-NL" dirty="0">
                <a:sym typeface="Wingdings" panose="05000000000000000000" pitchFamily="2" charset="2"/>
              </a:rPr>
              <a:t> Pedagogische klimaat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Afsluiten en vooruitblikken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902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lesDoelen</a:t>
            </a:r>
            <a:r>
              <a:rPr lang="nl-NL" dirty="0"/>
              <a:t>, aan het einde van de les weet je/ kun je….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In eigen woorden het begrip pedagogisch klimaat uitleggen.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Voorbeelden benoemen die van invloed zijn op het pedagogische klimaat.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Reflecteren over de ‘opvoedingsklimaat’ van de mensen uit de film.</a:t>
            </a:r>
          </a:p>
        </p:txBody>
      </p:sp>
    </p:spTree>
    <p:extLst>
      <p:ext uri="{BB962C8B-B14F-4D97-AF65-F5344CB8AC3E}">
        <p14:creationId xmlns:p14="http://schemas.microsoft.com/office/powerpoint/2010/main" val="30773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Structuur en grenzen stellen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828800"/>
            <a:ext cx="9720071" cy="4142509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Bij opvoeding en begeleiding van kinderen kom je regelmatig situaties tegen die vragen om een reactie van jou als opvoeder.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Denk hierbij aan; twee kinderen die hetzelfde speelgoed willen en/of kinderen die voor de tv wilt eten.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Als opvoeder geeft je structuur en stelt grenzen!. (</a:t>
            </a:r>
            <a:r>
              <a:rPr lang="nl-NL" i="1" dirty="0"/>
              <a:t>belangrijke vaardigheden voor een positieve pedagogische klimaat)</a:t>
            </a:r>
          </a:p>
          <a:p>
            <a:pPr>
              <a:buFont typeface="Arial" panose="020B0604020202020204" pitchFamily="34" charset="0"/>
              <a:buChar char="•"/>
            </a:pPr>
            <a:endParaRPr lang="nl-NL" i="1" dirty="0"/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/>
              <a:t>Hoe zou jij als opvoeder ( OA/PW) structuur kunnen bieden?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dirty="0"/>
              <a:t>Op welke manier stel jij je grenzen aan? Wat vind jij absoluut niet kunnen?</a:t>
            </a:r>
          </a:p>
        </p:txBody>
      </p:sp>
    </p:spTree>
    <p:extLst>
      <p:ext uri="{BB962C8B-B14F-4D97-AF65-F5344CB8AC3E}">
        <p14:creationId xmlns:p14="http://schemas.microsoft.com/office/powerpoint/2010/main" val="285037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</a:t>
            </a:r>
            <a:r>
              <a:rPr lang="nl-NL" dirty="0">
                <a:sym typeface="Wingdings" pitchFamily="2" charset="2"/>
              </a:rPr>
              <a:t> opvoeden in deze tijd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nl-NL" dirty="0">
                <a:hlinkClick r:id="rId3"/>
              </a:rPr>
              <a:t>https://www.npostart.nl/vpro-thema/11-04-2013/VPWON_1181764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Kijk nu naar het filmpje vanuit je kennis over structuur en grenzen stellen.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Hoe bieden deze opvoeders hun kinderen structuur aan? Voorbeeld..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Op welke manier geven de opvoeders hun grenzen aan? Voorbeeld..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Wat zou jij absoluut niet toestaan?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Wat vind jij goed van de opvoeders 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Wat zou jij anders doen en waarom?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Welke tips zou jij aan de opvoeders geven?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364327-8B62-1542-AEEF-CEC89CAFB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8809" y="4872038"/>
            <a:ext cx="2651375" cy="1638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135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</a:t>
            </a:r>
            <a:r>
              <a:rPr lang="nl-NL" dirty="0">
                <a:sym typeface="Wingdings" panose="05000000000000000000" pitchFamily="2" charset="2"/>
              </a:rPr>
              <a:t> opvoeden in deze tijd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zag je terug in het filmpje?</a:t>
            </a:r>
          </a:p>
          <a:p>
            <a:r>
              <a:rPr lang="nl-NL" dirty="0"/>
              <a:t>Wat vind je van de opvoedingsstijl van de ouders?</a:t>
            </a:r>
          </a:p>
          <a:p>
            <a:r>
              <a:rPr lang="nl-NL" dirty="0"/>
              <a:t>Welke opvattingen over opvoeden zag je terug in het filmpje?</a:t>
            </a:r>
          </a:p>
          <a:p>
            <a:r>
              <a:rPr lang="nl-NL" dirty="0"/>
              <a:t>Welke gezin/opvoeding sprak jij het meest aan en waarom?</a:t>
            </a:r>
          </a:p>
          <a:p>
            <a:r>
              <a:rPr lang="nl-NL" dirty="0"/>
              <a:t>Wat zou jij totaal anders doen?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https://www.npostart.nl/vpro-thema/11-04-2013/VPWON_1181764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6812" y="291465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233" y="2690551"/>
            <a:ext cx="3582456" cy="213082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Pedagogisch Klimaat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Het pedagogische klimaat is de wijze waarop </a:t>
            </a:r>
            <a:r>
              <a:rPr lang="nl-NL" i="1" dirty="0"/>
              <a:t>een sfeer wordt geschapen </a:t>
            </a:r>
            <a:r>
              <a:rPr lang="nl-NL" dirty="0"/>
              <a:t>waarin kinderen </a:t>
            </a:r>
            <a:r>
              <a:rPr lang="nl-NL" i="1" dirty="0"/>
              <a:t>zich sociaal, emotioneel en intellectueel </a:t>
            </a:r>
            <a:r>
              <a:rPr lang="nl-NL" dirty="0"/>
              <a:t>ontwikkelen.</a:t>
            </a:r>
          </a:p>
          <a:p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Ook wel: </a:t>
            </a:r>
            <a:r>
              <a:rPr lang="nl-NL" i="1" dirty="0"/>
              <a:t>opvoedingsklimaat.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Een sfeer is niet altijd hetzelfde, maar wordt beïnvloedt door omstandigheden, gebeurtenissen en aanwezige personen. </a:t>
            </a:r>
            <a:r>
              <a:rPr lang="nl-NL" b="1" i="1" dirty="0"/>
              <a:t>Kan je een voorbeeld benoemen?</a:t>
            </a:r>
          </a:p>
          <a:p>
            <a:pPr>
              <a:buFont typeface="Arial" panose="020B0604020202020204" pitchFamily="34" charset="0"/>
              <a:buChar char="•"/>
            </a:pPr>
            <a:endParaRPr lang="nl-NL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nl-NL" b="1" i="1" dirty="0"/>
              <a:t>Als de sfeer in de groep goed is, bereik je meer.</a:t>
            </a:r>
          </a:p>
        </p:txBody>
      </p:sp>
    </p:spTree>
    <p:extLst>
      <p:ext uri="{BB962C8B-B14F-4D97-AF65-F5344CB8AC3E}">
        <p14:creationId xmlns:p14="http://schemas.microsoft.com/office/powerpoint/2010/main" val="76919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2650" y="4705350"/>
            <a:ext cx="2276475" cy="20193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goed/veilig pedagogisch klimaat?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nl-NL" u="sng" dirty="0"/>
              <a:t>Wat: </a:t>
            </a:r>
            <a:r>
              <a:rPr lang="nl-NL" dirty="0"/>
              <a:t>Je gaat een onderzoek doen. Het onderzoek gaat over de bovenstaande vraag. Verzamel relevante informatie om de vraag te kunnen beantwoorden!.</a:t>
            </a:r>
          </a:p>
          <a:p>
            <a:r>
              <a:rPr lang="nl-NL" u="sng" dirty="0"/>
              <a:t>Hoe: </a:t>
            </a:r>
            <a:r>
              <a:rPr lang="nl-NL" dirty="0"/>
              <a:t>In groepjes van 3 gaan jullie informatie zoeken</a:t>
            </a:r>
          </a:p>
          <a:p>
            <a:r>
              <a:rPr lang="nl-NL" u="sng" dirty="0"/>
              <a:t>Middel: </a:t>
            </a:r>
            <a:r>
              <a:rPr lang="nl-NL" dirty="0"/>
              <a:t>boek, internet, A3, stiften</a:t>
            </a:r>
          </a:p>
          <a:p>
            <a:r>
              <a:rPr lang="nl-NL" u="sng" dirty="0"/>
              <a:t>Tijd: </a:t>
            </a:r>
            <a:r>
              <a:rPr lang="nl-NL" dirty="0"/>
              <a:t>20 min</a:t>
            </a:r>
          </a:p>
          <a:p>
            <a:r>
              <a:rPr lang="nl-NL" u="sng" dirty="0"/>
              <a:t>Resultaat</a:t>
            </a:r>
            <a:r>
              <a:rPr lang="nl-NL" dirty="0"/>
              <a:t>: De verzamelde informatie op een A3 schrijven en later aan de groep presenteren. </a:t>
            </a:r>
          </a:p>
        </p:txBody>
      </p:sp>
    </p:spTree>
    <p:extLst>
      <p:ext uri="{BB962C8B-B14F-4D97-AF65-F5344CB8AC3E}">
        <p14:creationId xmlns:p14="http://schemas.microsoft.com/office/powerpoint/2010/main" val="1795955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 en vooruitblikken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/>
              <a:t>Afsluiten: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Zijn de lesdoelen behaald?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Benoem enkele leerpunten uit deze les.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r>
              <a:rPr lang="nl-NL" b="1" u="sng" dirty="0"/>
              <a:t>Vooruitblikken:</a:t>
            </a:r>
          </a:p>
          <a:p>
            <a:pPr marL="0" indent="0">
              <a:buNone/>
            </a:pPr>
            <a:r>
              <a:rPr lang="nl-NL" dirty="0"/>
              <a:t>Thema voor volgende les “Opvoedingsstijlen”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851" t="1019" r="39510"/>
          <a:stretch/>
        </p:blipFill>
        <p:spPr>
          <a:xfrm>
            <a:off x="7127643" y="1894113"/>
            <a:ext cx="2826253" cy="1846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8307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0" ma:contentTypeDescription="Create a new document." ma:contentTypeScope="" ma:versionID="7286296d3029b5a91962f60039261cb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b4a926850b8724014549936c06161b3a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B65553-9488-4520-B6BD-700A1A2404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15E668-FF21-4CD6-8515-C48D6A0F14E8}">
  <ds:schemaRefs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732DE3-75B9-4B18-8306-496464106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433</TotalTime>
  <Words>587</Words>
  <Application>Microsoft Office PowerPoint</Application>
  <PresentationFormat>Breedbeeld</PresentationFormat>
  <Paragraphs>72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Tw Cen MT</vt:lpstr>
      <vt:lpstr>Tw Cen MT Condensed</vt:lpstr>
      <vt:lpstr>Wingdings</vt:lpstr>
      <vt:lpstr>Wingdings 3</vt:lpstr>
      <vt:lpstr>Integraal</vt:lpstr>
      <vt:lpstr>Pedagogiek </vt:lpstr>
      <vt:lpstr>lesprogramma</vt:lpstr>
      <vt:lpstr>lesDoelen, aan het einde van de les weet je/ kun je….</vt:lpstr>
      <vt:lpstr>Structuur en grenzen stellen</vt:lpstr>
      <vt:lpstr>Filmpje opvoeden in deze tijd </vt:lpstr>
      <vt:lpstr>Filmpje opvoeden in deze tijd</vt:lpstr>
      <vt:lpstr>Pedagogisch Klimaat </vt:lpstr>
      <vt:lpstr>Wat is een goed/veilig pedagogisch klimaat?</vt:lpstr>
      <vt:lpstr>Afsluiten en vooruitblikken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Pedagogiek</dc:title>
  <dc:creator>Li-Any van der Biezen</dc:creator>
  <cp:lastModifiedBy>Btisame el Ajjouri</cp:lastModifiedBy>
  <cp:revision>68</cp:revision>
  <dcterms:created xsi:type="dcterms:W3CDTF">2018-09-02T09:07:19Z</dcterms:created>
  <dcterms:modified xsi:type="dcterms:W3CDTF">2020-07-13T11:29:31Z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