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0" r:id="rId6"/>
    <p:sldId id="258" r:id="rId7"/>
    <p:sldId id="259" r:id="rId8"/>
    <p:sldId id="266" r:id="rId9"/>
    <p:sldId id="261" r:id="rId10"/>
    <p:sldId id="263" r:id="rId11"/>
    <p:sldId id="262" r:id="rId12"/>
    <p:sldId id="267" r:id="rId13"/>
    <p:sldId id="268" r:id="rId14"/>
    <p:sldId id="269" r:id="rId15"/>
    <p:sldId id="270" r:id="rId16"/>
    <p:sldId id="271" r:id="rId17"/>
    <p:sldId id="272" r:id="rId18"/>
    <p:sldId id="273" r:id="rId19"/>
    <p:sldId id="274" r:id="rId20"/>
    <p:sldId id="275" r:id="rId21"/>
    <p:sldId id="276" r:id="rId22"/>
    <p:sldId id="277" r:id="rId23"/>
    <p:sldId id="264" r:id="rId24"/>
    <p:sldId id="26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smtClean="0"/>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smtClean="0"/>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5A61015F-7CC6-4D0A-9D87-873EA4C304CC}" type="datetimeFigureOut">
              <a:rPr lang="en-US" dirty="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smtClean="0"/>
              <a:t>Tekststijl van het model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smtClean="0"/>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05C68B11-C5A8-448C-8CE9-B1A273C79CFC}" type="datetimeFigureOut">
              <a:rPr lang="en-US" dirty="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C7616CA0-919D-4A49-9C8A-62FDFB3A5183}" type="datetimeFigureOut">
              <a:rPr lang="en-US" dirty="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4/14/2020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_N9UEPIWzSk&amp;t=77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Executieve functies (EF)</a:t>
            </a:r>
            <a:endParaRPr lang="nl-NL" dirty="0"/>
          </a:p>
        </p:txBody>
      </p:sp>
      <p:sp>
        <p:nvSpPr>
          <p:cNvPr id="3" name="Ondertitel 2"/>
          <p:cNvSpPr>
            <a:spLocks noGrp="1"/>
          </p:cNvSpPr>
          <p:nvPr>
            <p:ph type="subTitle" idx="1"/>
          </p:nvPr>
        </p:nvSpPr>
        <p:spPr/>
        <p:txBody>
          <a:bodyPr/>
          <a:lstStyle/>
          <a:p>
            <a:r>
              <a:rPr lang="nl-NL" dirty="0" smtClean="0"/>
              <a:t>7.5 </a:t>
            </a:r>
            <a:r>
              <a:rPr lang="nl-NL" dirty="0" err="1" smtClean="0"/>
              <a:t>thuisles</a:t>
            </a:r>
            <a:r>
              <a:rPr lang="nl-NL" dirty="0" smtClean="0"/>
              <a:t> corona</a:t>
            </a:r>
            <a:endParaRPr lang="nl-NL" dirty="0"/>
          </a:p>
        </p:txBody>
      </p:sp>
    </p:spTree>
    <p:extLst>
      <p:ext uri="{BB962C8B-B14F-4D97-AF65-F5344CB8AC3E}">
        <p14:creationId xmlns:p14="http://schemas.microsoft.com/office/powerpoint/2010/main" val="1600863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599" y="0"/>
            <a:ext cx="4698802" cy="6858000"/>
          </a:xfrm>
          <a:prstGeom prst="rect">
            <a:avLst/>
          </a:prstGeom>
        </p:spPr>
      </p:pic>
    </p:spTree>
    <p:extLst>
      <p:ext uri="{BB962C8B-B14F-4D97-AF65-F5344CB8AC3E}">
        <p14:creationId xmlns:p14="http://schemas.microsoft.com/office/powerpoint/2010/main" val="127445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452" y="0"/>
            <a:ext cx="4763095" cy="6858000"/>
          </a:xfrm>
          <a:prstGeom prst="rect">
            <a:avLst/>
          </a:prstGeom>
        </p:spPr>
      </p:pic>
    </p:spTree>
    <p:extLst>
      <p:ext uri="{BB962C8B-B14F-4D97-AF65-F5344CB8AC3E}">
        <p14:creationId xmlns:p14="http://schemas.microsoft.com/office/powerpoint/2010/main" val="102031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232" y="0"/>
            <a:ext cx="4859536" cy="6858000"/>
          </a:xfrm>
          <a:prstGeom prst="rect">
            <a:avLst/>
          </a:prstGeom>
        </p:spPr>
      </p:pic>
    </p:spTree>
    <p:extLst>
      <p:ext uri="{BB962C8B-B14F-4D97-AF65-F5344CB8AC3E}">
        <p14:creationId xmlns:p14="http://schemas.microsoft.com/office/powerpoint/2010/main" val="399785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947" y="0"/>
            <a:ext cx="4838105" cy="6858000"/>
          </a:xfrm>
          <a:prstGeom prst="rect">
            <a:avLst/>
          </a:prstGeom>
        </p:spPr>
      </p:pic>
    </p:spTree>
    <p:extLst>
      <p:ext uri="{BB962C8B-B14F-4D97-AF65-F5344CB8AC3E}">
        <p14:creationId xmlns:p14="http://schemas.microsoft.com/office/powerpoint/2010/main" val="144919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204" y="0"/>
            <a:ext cx="4725591" cy="6858000"/>
          </a:xfrm>
          <a:prstGeom prst="rect">
            <a:avLst/>
          </a:prstGeom>
        </p:spPr>
      </p:pic>
    </p:spTree>
    <p:extLst>
      <p:ext uri="{BB962C8B-B14F-4D97-AF65-F5344CB8AC3E}">
        <p14:creationId xmlns:p14="http://schemas.microsoft.com/office/powerpoint/2010/main" val="51270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268" y="0"/>
            <a:ext cx="4843463" cy="6858000"/>
          </a:xfrm>
          <a:prstGeom prst="rect">
            <a:avLst/>
          </a:prstGeom>
        </p:spPr>
      </p:pic>
    </p:spTree>
    <p:extLst>
      <p:ext uri="{BB962C8B-B14F-4D97-AF65-F5344CB8AC3E}">
        <p14:creationId xmlns:p14="http://schemas.microsoft.com/office/powerpoint/2010/main" val="237982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030" y="0"/>
            <a:ext cx="4655939" cy="6858000"/>
          </a:xfrm>
          <a:prstGeom prst="rect">
            <a:avLst/>
          </a:prstGeom>
        </p:spPr>
      </p:pic>
    </p:spTree>
    <p:extLst>
      <p:ext uri="{BB962C8B-B14F-4D97-AF65-F5344CB8AC3E}">
        <p14:creationId xmlns:p14="http://schemas.microsoft.com/office/powerpoint/2010/main" val="3455196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094" y="0"/>
            <a:ext cx="4773811" cy="6858000"/>
          </a:xfrm>
          <a:prstGeom prst="rect">
            <a:avLst/>
          </a:prstGeom>
        </p:spPr>
      </p:pic>
    </p:spTree>
    <p:extLst>
      <p:ext uri="{BB962C8B-B14F-4D97-AF65-F5344CB8AC3E}">
        <p14:creationId xmlns:p14="http://schemas.microsoft.com/office/powerpoint/2010/main" val="2117812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1241" y="0"/>
            <a:ext cx="4709517" cy="6858000"/>
          </a:xfrm>
          <a:prstGeom prst="rect">
            <a:avLst/>
          </a:prstGeom>
        </p:spPr>
      </p:pic>
    </p:spTree>
    <p:extLst>
      <p:ext uri="{BB962C8B-B14F-4D97-AF65-F5344CB8AC3E}">
        <p14:creationId xmlns:p14="http://schemas.microsoft.com/office/powerpoint/2010/main" val="300322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489" y="0"/>
            <a:ext cx="4747022" cy="6858000"/>
          </a:xfrm>
          <a:prstGeom prst="rect">
            <a:avLst/>
          </a:prstGeom>
        </p:spPr>
      </p:pic>
    </p:spTree>
    <p:extLst>
      <p:ext uri="{BB962C8B-B14F-4D97-AF65-F5344CB8AC3E}">
        <p14:creationId xmlns:p14="http://schemas.microsoft.com/office/powerpoint/2010/main" val="263432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a:t>
            </a:r>
            <a:endParaRPr lang="nl-NL" dirty="0"/>
          </a:p>
        </p:txBody>
      </p:sp>
      <p:sp>
        <p:nvSpPr>
          <p:cNvPr id="3" name="Tijdelijke aanduiding voor inhoud 2"/>
          <p:cNvSpPr>
            <a:spLocks noGrp="1"/>
          </p:cNvSpPr>
          <p:nvPr>
            <p:ph idx="1"/>
          </p:nvPr>
        </p:nvSpPr>
        <p:spPr/>
        <p:txBody>
          <a:bodyPr/>
          <a:lstStyle/>
          <a:p>
            <a:pPr marL="457200" indent="-457200">
              <a:buFont typeface="+mj-lt"/>
              <a:buAutoNum type="arabicPeriod"/>
            </a:pPr>
            <a:r>
              <a:rPr lang="nl-NL" dirty="0" smtClean="0"/>
              <a:t>Terugblik </a:t>
            </a:r>
            <a:r>
              <a:rPr lang="nl-NL" dirty="0" err="1" smtClean="0"/>
              <a:t>pbs</a:t>
            </a:r>
            <a:endParaRPr lang="nl-NL" dirty="0" smtClean="0"/>
          </a:p>
          <a:p>
            <a:pPr marL="457200" indent="-457200">
              <a:buFont typeface="+mj-lt"/>
              <a:buAutoNum type="arabicPeriod"/>
            </a:pPr>
            <a:r>
              <a:rPr lang="nl-NL" dirty="0" smtClean="0"/>
              <a:t>Uitleg executieve functies</a:t>
            </a:r>
          </a:p>
          <a:p>
            <a:pPr marL="457200" indent="-457200">
              <a:buFont typeface="+mj-lt"/>
              <a:buAutoNum type="arabicPeriod"/>
            </a:pPr>
            <a:r>
              <a:rPr lang="nl-NL" dirty="0" smtClean="0"/>
              <a:t>Filmpje</a:t>
            </a:r>
          </a:p>
          <a:p>
            <a:pPr marL="457200" indent="-457200">
              <a:buFont typeface="+mj-lt"/>
              <a:buAutoNum type="arabicPeriod"/>
            </a:pPr>
            <a:r>
              <a:rPr lang="nl-NL" dirty="0" smtClean="0"/>
              <a:t>Opdracht: zelfstandig aan de slag</a:t>
            </a:r>
            <a:endParaRPr lang="nl-NL" dirty="0"/>
          </a:p>
        </p:txBody>
      </p:sp>
    </p:spTree>
    <p:extLst>
      <p:ext uri="{BB962C8B-B14F-4D97-AF65-F5344CB8AC3E}">
        <p14:creationId xmlns:p14="http://schemas.microsoft.com/office/powerpoint/2010/main" val="3680046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29" y="0"/>
            <a:ext cx="4833256" cy="6835105"/>
          </a:xfrm>
        </p:spPr>
      </p:pic>
      <p:pic>
        <p:nvPicPr>
          <p:cNvPr id="5" name="Tijdelijke aanduiding voor inhou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1326" y="32594"/>
            <a:ext cx="4789714" cy="6769916"/>
          </a:xfrm>
          <a:prstGeom prst="rect">
            <a:avLst/>
          </a:prstGeom>
        </p:spPr>
      </p:pic>
    </p:spTree>
    <p:extLst>
      <p:ext uri="{BB962C8B-B14F-4D97-AF65-F5344CB8AC3E}">
        <p14:creationId xmlns:p14="http://schemas.microsoft.com/office/powerpoint/2010/main" val="56952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lstStyle/>
          <a:p>
            <a:r>
              <a:rPr lang="nl-NL" dirty="0" smtClean="0"/>
              <a:t>Hoe is het gesteld met jouw executieve functies? </a:t>
            </a:r>
          </a:p>
          <a:p>
            <a:endParaRPr lang="nl-NL" dirty="0"/>
          </a:p>
          <a:p>
            <a:r>
              <a:rPr lang="nl-NL" i="1" dirty="0" smtClean="0"/>
              <a:t>In TEAMS-&gt; kanaal activiteiten -&gt; bestanden -&gt; opdracht week 15 april </a:t>
            </a:r>
            <a:r>
              <a:rPr lang="nl-NL" dirty="0" smtClean="0"/>
              <a:t>staat een document </a:t>
            </a:r>
            <a:r>
              <a:rPr lang="nl-NL" dirty="0" smtClean="0"/>
              <a:t>met </a:t>
            </a:r>
            <a:r>
              <a:rPr lang="nl-NL" dirty="0" smtClean="0"/>
              <a:t>daarin de 11 executieve functies. Omschrijf voor iedere functies hoe deze bij jou ontwikkeld is. Heb je er last van? Zou deze wat verder uitgewerkt kunnen worden? Of is deze bij jou juist goed ontwikkeld. En waarom? </a:t>
            </a:r>
          </a:p>
          <a:p>
            <a:endParaRPr lang="nl-NL" dirty="0"/>
          </a:p>
          <a:p>
            <a:r>
              <a:rPr lang="nl-NL" dirty="0" smtClean="0"/>
              <a:t>Upload je bestand in het opdrachtenmapje </a:t>
            </a:r>
            <a:r>
              <a:rPr lang="nl-NL" b="1" dirty="0" smtClean="0"/>
              <a:t>vóór vrijdag 17 april 17.00 uur. </a:t>
            </a:r>
            <a:r>
              <a:rPr lang="nl-NL" dirty="0" smtClean="0"/>
              <a:t>Je </a:t>
            </a:r>
            <a:r>
              <a:rPr lang="nl-NL" dirty="0" smtClean="0"/>
              <a:t>aanwezigheid bij deze presentatie en het inleveren van de opdracht samen maken dat je aanwezig bent in de les. </a:t>
            </a:r>
            <a:endParaRPr lang="nl-NL" dirty="0"/>
          </a:p>
        </p:txBody>
      </p:sp>
    </p:spTree>
    <p:extLst>
      <p:ext uri="{BB962C8B-B14F-4D97-AF65-F5344CB8AC3E}">
        <p14:creationId xmlns:p14="http://schemas.microsoft.com/office/powerpoint/2010/main" val="137895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Terugblik PBS</a:t>
            </a:r>
            <a:endParaRPr lang="nl-NL" dirty="0"/>
          </a:p>
        </p:txBody>
      </p:sp>
      <p:sp>
        <p:nvSpPr>
          <p:cNvPr id="3" name="Tijdelijke aanduiding voor inhoud 2"/>
          <p:cNvSpPr>
            <a:spLocks noGrp="1"/>
          </p:cNvSpPr>
          <p:nvPr>
            <p:ph idx="1"/>
          </p:nvPr>
        </p:nvSpPr>
        <p:spPr/>
        <p:txBody>
          <a:bodyPr/>
          <a:lstStyle/>
          <a:p>
            <a:r>
              <a:rPr lang="nl-NL" dirty="0" err="1" smtClean="0"/>
              <a:t>Positive</a:t>
            </a:r>
            <a:r>
              <a:rPr lang="nl-NL" dirty="0" smtClean="0"/>
              <a:t> </a:t>
            </a:r>
            <a:r>
              <a:rPr lang="nl-NL" dirty="0" err="1" smtClean="0"/>
              <a:t>Behaviour</a:t>
            </a:r>
            <a:r>
              <a:rPr lang="nl-NL" dirty="0" smtClean="0"/>
              <a:t> Support</a:t>
            </a:r>
          </a:p>
          <a:p>
            <a:r>
              <a:rPr lang="nl-NL" dirty="0" smtClean="0"/>
              <a:t>Positief gedrag stimuleren</a:t>
            </a:r>
          </a:p>
          <a:p>
            <a:endParaRPr lang="nl-NL" dirty="0"/>
          </a:p>
          <a:p>
            <a:endParaRPr lang="nl-NL" dirty="0"/>
          </a:p>
        </p:txBody>
      </p:sp>
      <p:pic>
        <p:nvPicPr>
          <p:cNvPr id="1028" name="Picture 4" descr="Afbeeldingsresultaat voor positive behaviour support voorbeel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931" y="3345179"/>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positive behaviour support voorbeel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220" y="2429691"/>
            <a:ext cx="3268980" cy="373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17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positive behaviour support voorbeeld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546" y="585216"/>
            <a:ext cx="5630618" cy="56306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sresultaat voor positive behaviour support voorbeel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103" y="585216"/>
            <a:ext cx="3934097" cy="556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13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a:t>
            </a:r>
            <a:endParaRPr lang="nl-NL" dirty="0"/>
          </a:p>
        </p:txBody>
      </p:sp>
      <p:sp>
        <p:nvSpPr>
          <p:cNvPr id="3" name="Tijdelijke aanduiding voor inhoud 2"/>
          <p:cNvSpPr>
            <a:spLocks noGrp="1"/>
          </p:cNvSpPr>
          <p:nvPr>
            <p:ph idx="1"/>
          </p:nvPr>
        </p:nvSpPr>
        <p:spPr/>
        <p:txBody>
          <a:bodyPr/>
          <a:lstStyle/>
          <a:p>
            <a:r>
              <a:rPr lang="nl-NL" dirty="0" smtClean="0"/>
              <a:t>Executieve functies (EF) = hersenprocessen die belangrijk zijn voor zelfsturing (controle op je gedrag)</a:t>
            </a:r>
          </a:p>
          <a:p>
            <a:endParaRPr lang="nl-NL" dirty="0"/>
          </a:p>
          <a:p>
            <a:endParaRPr lang="nl-NL" dirty="0"/>
          </a:p>
        </p:txBody>
      </p:sp>
    </p:spTree>
    <p:extLst>
      <p:ext uri="{BB962C8B-B14F-4D97-AF65-F5344CB8AC3E}">
        <p14:creationId xmlns:p14="http://schemas.microsoft.com/office/powerpoint/2010/main" val="305653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20546" b="12373"/>
          <a:stretch/>
        </p:blipFill>
        <p:spPr>
          <a:xfrm>
            <a:off x="3378925" y="191589"/>
            <a:ext cx="4807132" cy="6635931"/>
          </a:xfrm>
        </p:spPr>
      </p:pic>
    </p:spTree>
    <p:extLst>
      <p:ext uri="{BB962C8B-B14F-4D97-AF65-F5344CB8AC3E}">
        <p14:creationId xmlns:p14="http://schemas.microsoft.com/office/powerpoint/2010/main" val="337344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9920" y="0"/>
            <a:ext cx="4876800" cy="6896684"/>
          </a:xfrm>
        </p:spPr>
      </p:pic>
    </p:spTree>
    <p:extLst>
      <p:ext uri="{BB962C8B-B14F-4D97-AF65-F5344CB8AC3E}">
        <p14:creationId xmlns:p14="http://schemas.microsoft.com/office/powerpoint/2010/main" val="32365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r>
              <a:rPr lang="nl-NL" dirty="0">
                <a:hlinkClick r:id="rId2"/>
              </a:rPr>
              <a:t>https://www.youtube.com/watch?v=_</a:t>
            </a:r>
            <a:r>
              <a:rPr lang="nl-NL" dirty="0" smtClean="0">
                <a:hlinkClick r:id="rId2"/>
              </a:rPr>
              <a:t>N9UEPIWzSk&amp;t=77s</a:t>
            </a:r>
            <a:r>
              <a:rPr lang="nl-NL" dirty="0" smtClean="0"/>
              <a:t> (2.54min)</a:t>
            </a:r>
            <a:endParaRPr lang="nl-NL" dirty="0"/>
          </a:p>
        </p:txBody>
      </p:sp>
    </p:spTree>
    <p:extLst>
      <p:ext uri="{BB962C8B-B14F-4D97-AF65-F5344CB8AC3E}">
        <p14:creationId xmlns:p14="http://schemas.microsoft.com/office/powerpoint/2010/main" val="125557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094" y="0"/>
            <a:ext cx="4773811" cy="6858000"/>
          </a:xfrm>
          <a:prstGeom prst="rect">
            <a:avLst/>
          </a:prstGeom>
        </p:spPr>
      </p:pic>
    </p:spTree>
    <p:extLst>
      <p:ext uri="{BB962C8B-B14F-4D97-AF65-F5344CB8AC3E}">
        <p14:creationId xmlns:p14="http://schemas.microsoft.com/office/powerpoint/2010/main" val="3664888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81B7F100E1C045B31A454FC3878550" ma:contentTypeVersion="8" ma:contentTypeDescription="Een nieuw document maken." ma:contentTypeScope="" ma:versionID="058c84d28909c387871fcf3e4c5e39cb">
  <xsd:schema xmlns:xsd="http://www.w3.org/2001/XMLSchema" xmlns:xs="http://www.w3.org/2001/XMLSchema" xmlns:p="http://schemas.microsoft.com/office/2006/metadata/properties" xmlns:ns2="87731161-fc10-45a3-8dfe-0f52ba4d1d55" targetNamespace="http://schemas.microsoft.com/office/2006/metadata/properties" ma:root="true" ma:fieldsID="3383e08a53f6a7a7cbb8dfbae209051d" ns2:_="">
    <xsd:import namespace="87731161-fc10-45a3-8dfe-0f52ba4d1d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31161-fc10-45a3-8dfe-0f52ba4d1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AC7FE3-F3C9-4FEC-94CD-8A2F659975B9}">
  <ds:schemaRefs>
    <ds:schemaRef ds:uri="http://purl.org/dc/dcmitype/"/>
    <ds:schemaRef ds:uri="http://schemas.microsoft.com/office/infopath/2007/PartnerControls"/>
    <ds:schemaRef ds:uri="http://purl.org/dc/elements/1.1/"/>
    <ds:schemaRef ds:uri="http://schemas.microsoft.com/office/2006/metadata/properties"/>
    <ds:schemaRef ds:uri="ae88b579-0995-42e4-96ef-e06a7a57ddf9"/>
    <ds:schemaRef ds:uri="http://schemas.microsoft.com/office/2006/documentManagement/types"/>
    <ds:schemaRef ds:uri="http://purl.org/dc/terms/"/>
    <ds:schemaRef ds:uri="http://schemas.openxmlformats.org/package/2006/metadata/core-properties"/>
    <ds:schemaRef ds:uri="baa8c48b-5f73-4068-bac6-831706ff2add"/>
    <ds:schemaRef ds:uri="http://www.w3.org/XML/1998/namespace"/>
  </ds:schemaRefs>
</ds:datastoreItem>
</file>

<file path=customXml/itemProps2.xml><?xml version="1.0" encoding="utf-8"?>
<ds:datastoreItem xmlns:ds="http://schemas.openxmlformats.org/officeDocument/2006/customXml" ds:itemID="{8EF3F80D-D7D6-4F7C-8D52-2A369DB02E38}">
  <ds:schemaRefs>
    <ds:schemaRef ds:uri="http://schemas.microsoft.com/sharepoint/v3/contenttype/forms"/>
  </ds:schemaRefs>
</ds:datastoreItem>
</file>

<file path=customXml/itemProps3.xml><?xml version="1.0" encoding="utf-8"?>
<ds:datastoreItem xmlns:ds="http://schemas.openxmlformats.org/officeDocument/2006/customXml" ds:itemID="{9D34CC53-1BB4-4D99-A08A-252C46DCA89F}"/>
</file>

<file path=docProps/app.xml><?xml version="1.0" encoding="utf-8"?>
<Properties xmlns="http://schemas.openxmlformats.org/officeDocument/2006/extended-properties" xmlns:vt="http://schemas.openxmlformats.org/officeDocument/2006/docPropsVTypes">
  <Template>Integral</Template>
  <TotalTime>90</TotalTime>
  <Words>159</Words>
  <Application>Microsoft Office PowerPoint</Application>
  <PresentationFormat>Breedbeeld</PresentationFormat>
  <Paragraphs>19</Paragraphs>
  <Slides>21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Tw Cen MT</vt:lpstr>
      <vt:lpstr>Tw Cen MT Condensed</vt:lpstr>
      <vt:lpstr>Wingdings 3</vt:lpstr>
      <vt:lpstr>Integraal</vt:lpstr>
      <vt:lpstr>Executieve functies (EF)</vt:lpstr>
      <vt:lpstr>vandaag</vt:lpstr>
      <vt:lpstr>Terugblik PBS</vt:lpstr>
      <vt:lpstr>PowerPoint-presentatie</vt:lpstr>
      <vt:lpstr>Vandaag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Opdracht</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Executieve functies (EF)</dc:title>
  <dc:creator>Martine Molenaar</dc:creator>
  <cp:lastModifiedBy>Aletta Oterdoom</cp:lastModifiedBy>
  <cp:revision>11</cp:revision>
  <dcterms:created xsi:type="dcterms:W3CDTF">2020-03-24T09:41:44Z</dcterms:created>
  <dcterms:modified xsi:type="dcterms:W3CDTF">2020-04-14T13:13:26Z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0x010100BC81B7F100E1C045B31A454FC3878550</vt:lpwstr>
  </property>
</Properties>
</file>