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9" r:id="rId6"/>
    <p:sldId id="258" r:id="rId7"/>
    <p:sldId id="262" r:id="rId8"/>
    <p:sldId id="260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raar24.nl/69531/positive-behavior-support-pbs-leren-in-een-positief-schoolklimaa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PBS </a:t>
            </a:r>
            <a:r>
              <a:rPr lang="nl-NL" dirty="0"/>
              <a:t/>
            </a:r>
            <a:br>
              <a:rPr lang="nl-NL" dirty="0"/>
            </a:br>
            <a:r>
              <a:rPr lang="nl-NL" sz="2700" b="1" dirty="0" err="1" smtClean="0"/>
              <a:t>Positive</a:t>
            </a:r>
            <a:r>
              <a:rPr lang="nl-NL" sz="2700" b="1" dirty="0" smtClean="0"/>
              <a:t> </a:t>
            </a:r>
            <a:r>
              <a:rPr lang="nl-NL" sz="2700" b="1" dirty="0" err="1"/>
              <a:t>Behavior</a:t>
            </a:r>
            <a:r>
              <a:rPr lang="nl-NL" sz="2700" b="1" dirty="0"/>
              <a:t> </a:t>
            </a:r>
            <a:r>
              <a:rPr lang="nl-NL" sz="2700" b="1" dirty="0" smtClean="0"/>
              <a:t>Support</a:t>
            </a:r>
            <a:br>
              <a:rPr lang="nl-NL" sz="2700" b="1" dirty="0" smtClean="0"/>
            </a:br>
            <a:r>
              <a:rPr lang="nl-NL" b="1" dirty="0"/>
              <a:t/>
            </a:r>
            <a:br>
              <a:rPr lang="nl-NL" b="1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7.4 </a:t>
            </a:r>
            <a:r>
              <a:rPr lang="nl-NL" dirty="0" smtClean="0"/>
              <a:t>Passend onderwijs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175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blok 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68598" tIns="34299" rIns="68598" bIns="34299" rtlCol="0" anchor="t">
            <a:normAutofit fontScale="70000" lnSpcReduction="20000"/>
          </a:bodyPr>
          <a:lstStyle/>
          <a:p>
            <a:pPr marL="342991" indent="-342991">
              <a:buAutoNum type="arabicPeriod"/>
            </a:pPr>
            <a:r>
              <a:rPr lang="nl-NL" sz="2800" strike="sngStrike" dirty="0"/>
              <a:t>Introductie passend onderwijs</a:t>
            </a:r>
            <a:endParaRPr lang="en-US" sz="2800" strike="sngStrike" dirty="0"/>
          </a:p>
          <a:p>
            <a:pPr marL="342991" indent="-342991">
              <a:buAutoNum type="arabicPeriod"/>
            </a:pPr>
            <a:r>
              <a:rPr lang="nl-NL" sz="2800" strike="sngStrike" dirty="0"/>
              <a:t>Passend onderwijs en leer- en gedragsproblemen</a:t>
            </a:r>
          </a:p>
          <a:p>
            <a:pPr marL="342991" indent="-342991">
              <a:buAutoNum type="arabicPeriod"/>
            </a:pPr>
            <a:r>
              <a:rPr lang="nl-NL" sz="2800" strike="sngStrike" dirty="0"/>
              <a:t>Gedragsproblemen in de klas introductie</a:t>
            </a:r>
          </a:p>
          <a:p>
            <a:pPr marL="342991" indent="-342991">
              <a:buAutoNum type="arabicPeriod"/>
            </a:pPr>
            <a:r>
              <a:rPr lang="en-US" sz="2800" dirty="0" smtClean="0">
                <a:ea typeface="+mn-lt"/>
                <a:cs typeface="+mn-lt"/>
              </a:rPr>
              <a:t>Positive </a:t>
            </a:r>
            <a:r>
              <a:rPr lang="en-US" sz="2800" dirty="0">
                <a:ea typeface="+mn-lt"/>
                <a:cs typeface="+mn-lt"/>
              </a:rPr>
              <a:t>behavior support (PBS)</a:t>
            </a:r>
            <a:endParaRPr lang="nl-NL" sz="2800" dirty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r>
              <a:rPr lang="en-US" sz="2800" dirty="0" err="1">
                <a:ea typeface="+mn-lt"/>
                <a:cs typeface="+mn-lt"/>
              </a:rPr>
              <a:t>Executieve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functies</a:t>
            </a:r>
            <a:r>
              <a:rPr lang="en-US" sz="2800" dirty="0">
                <a:ea typeface="+mn-lt"/>
                <a:cs typeface="+mn-lt"/>
              </a:rPr>
              <a:t> (</a:t>
            </a:r>
            <a:r>
              <a:rPr lang="en-US" sz="2800" dirty="0" err="1">
                <a:ea typeface="+mn-lt"/>
                <a:cs typeface="+mn-lt"/>
              </a:rPr>
              <a:t>Gedrag</a:t>
            </a:r>
            <a:r>
              <a:rPr lang="en-US" sz="2800" dirty="0">
                <a:ea typeface="+mn-lt"/>
                <a:cs typeface="+mn-lt"/>
              </a:rPr>
              <a:t> H16)</a:t>
            </a:r>
            <a:endParaRPr lang="nl-NL" sz="2800" dirty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r>
              <a:rPr lang="en-US" sz="2800" dirty="0" err="1">
                <a:ea typeface="+mn-lt"/>
                <a:cs typeface="+mn-lt"/>
                <a:sym typeface="Wingdings" panose="05000000000000000000" pitchFamily="2" charset="2"/>
              </a:rPr>
              <a:t>Leerproblemen</a:t>
            </a:r>
            <a:endParaRPr lang="nl-NL" sz="2800" dirty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r>
              <a:rPr lang="en-US" sz="2800" dirty="0" err="1">
                <a:ea typeface="+mn-lt"/>
                <a:cs typeface="+mn-lt"/>
                <a:sym typeface="Wingdings" panose="05000000000000000000" pitchFamily="2" charset="2"/>
              </a:rPr>
              <a:t>Motivatie</a:t>
            </a:r>
            <a:r>
              <a:rPr lang="en-US" sz="2800" dirty="0">
                <a:ea typeface="+mn-lt"/>
                <a:cs typeface="+mn-lt"/>
                <a:sym typeface="Wingdings" panose="05000000000000000000" pitchFamily="2" charset="2"/>
              </a:rPr>
              <a:t>- en </a:t>
            </a:r>
            <a:r>
              <a:rPr lang="en-US" sz="2800" dirty="0" err="1">
                <a:ea typeface="+mn-lt"/>
                <a:cs typeface="+mn-lt"/>
                <a:sym typeface="Wingdings" panose="05000000000000000000" pitchFamily="2" charset="2"/>
              </a:rPr>
              <a:t>werkhoudingsproblemen</a:t>
            </a:r>
            <a:endParaRPr lang="nl-NL" sz="2800" dirty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r>
              <a:rPr lang="en-US" sz="2800" dirty="0" err="1">
                <a:ea typeface="+mn-lt"/>
                <a:cs typeface="+mn-lt"/>
              </a:rPr>
              <a:t>Sociale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vaardigheden</a:t>
            </a:r>
            <a:r>
              <a:rPr lang="en-US" sz="2800" dirty="0">
                <a:ea typeface="+mn-lt"/>
                <a:cs typeface="+mn-lt"/>
              </a:rPr>
              <a:t> en </a:t>
            </a:r>
            <a:r>
              <a:rPr lang="en-US" sz="2800" dirty="0" err="1" smtClean="0">
                <a:ea typeface="+mn-lt"/>
                <a:cs typeface="+mn-lt"/>
              </a:rPr>
              <a:t>emoties</a:t>
            </a:r>
            <a:endParaRPr lang="en-US" sz="2800" dirty="0" smtClean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r>
              <a:rPr lang="en-US" sz="2800" dirty="0" smtClean="0">
                <a:ea typeface="+mn-lt"/>
                <a:cs typeface="+mn-lt"/>
              </a:rPr>
              <a:t>?</a:t>
            </a:r>
          </a:p>
          <a:p>
            <a:pPr marL="342991" indent="-342991">
              <a:buAutoNum type="arabicPeriod"/>
            </a:pPr>
            <a:r>
              <a:rPr lang="en-US" sz="2800" smtClean="0">
                <a:ea typeface="+mn-lt"/>
                <a:cs typeface="+mn-lt"/>
              </a:rPr>
              <a:t>Voortgangsweek</a:t>
            </a:r>
            <a:endParaRPr lang="en-US" sz="2800" dirty="0" smtClean="0">
              <a:ea typeface="+mn-lt"/>
              <a:cs typeface="+mn-lt"/>
            </a:endParaRPr>
          </a:p>
          <a:p>
            <a:pPr marL="0" indent="0">
              <a:buNone/>
            </a:pPr>
            <a:endParaRPr lang="en-US" sz="2800" dirty="0" smtClean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endParaRPr lang="nl-NL" sz="2800" dirty="0" smtClean="0"/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 smtClean="0"/>
          </a:p>
          <a:p>
            <a:pPr marL="457200" indent="-457200">
              <a:buFont typeface="+mj-lt"/>
              <a:buAutoNum type="arabicPeriod"/>
            </a:pPr>
            <a:endParaRPr lang="nl-NL" sz="2500" dirty="0" smtClean="0"/>
          </a:p>
          <a:p>
            <a:pPr marL="342991" indent="-342991">
              <a:buAutoNum type="arabicPeriod"/>
            </a:pPr>
            <a:endParaRPr lang="nl-NL" dirty="0"/>
          </a:p>
          <a:p>
            <a:pPr marL="167685" indent="-167685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960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les: </a:t>
            </a:r>
          </a:p>
          <a:p>
            <a:endParaRPr lang="nl-NL" dirty="0"/>
          </a:p>
          <a:p>
            <a:r>
              <a:rPr lang="nl-NL" dirty="0" smtClean="0"/>
              <a:t>- ABC-schema </a:t>
            </a:r>
          </a:p>
          <a:p>
            <a:r>
              <a:rPr lang="nl-NL" dirty="0" smtClean="0"/>
              <a:t>- Gedragsproblemen herkennen</a:t>
            </a:r>
          </a:p>
          <a:p>
            <a:r>
              <a:rPr lang="nl-NL" dirty="0" smtClean="0"/>
              <a:t>- Hoe zijn de opdrachten gegaan?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867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PBS</a:t>
            </a:r>
          </a:p>
          <a:p>
            <a:endParaRPr lang="nl-NL" dirty="0"/>
          </a:p>
          <a:p>
            <a:r>
              <a:rPr lang="nl-NL" dirty="0" smtClean="0"/>
              <a:t>- woordwolk</a:t>
            </a:r>
          </a:p>
          <a:p>
            <a:r>
              <a:rPr lang="nl-NL" dirty="0" smtClean="0"/>
              <a:t>- filmpje</a:t>
            </a:r>
          </a:p>
          <a:p>
            <a:r>
              <a:rPr lang="nl-NL" dirty="0" smtClean="0"/>
              <a:t>- muurkrant maken (mag digitaal of echt op papier)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54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Oriëntatie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PBS</a:t>
            </a:r>
          </a:p>
          <a:p>
            <a:endParaRPr lang="nl-NL" dirty="0"/>
          </a:p>
          <a:p>
            <a:r>
              <a:rPr lang="nl-NL" dirty="0" err="1" smtClean="0"/>
              <a:t>Positive</a:t>
            </a:r>
            <a:r>
              <a:rPr lang="nl-NL" dirty="0" smtClean="0"/>
              <a:t> </a:t>
            </a:r>
            <a:r>
              <a:rPr lang="nl-NL" dirty="0" err="1" smtClean="0"/>
              <a:t>Behavoir</a:t>
            </a:r>
            <a:r>
              <a:rPr lang="nl-NL" dirty="0" smtClean="0"/>
              <a:t> Support is volgens mij… </a:t>
            </a:r>
          </a:p>
          <a:p>
            <a:endParaRPr lang="nl-NL" dirty="0"/>
          </a:p>
          <a:p>
            <a:r>
              <a:rPr lang="nl-NL" dirty="0" smtClean="0"/>
              <a:t>Vul de </a:t>
            </a:r>
            <a:r>
              <a:rPr lang="nl-NL" dirty="0" err="1" smtClean="0"/>
              <a:t>Mentimeter</a:t>
            </a:r>
            <a:r>
              <a:rPr lang="nl-NL" dirty="0" smtClean="0"/>
              <a:t> in… </a:t>
            </a:r>
          </a:p>
          <a:p>
            <a:endParaRPr lang="nl-NL" dirty="0"/>
          </a:p>
          <a:p>
            <a:r>
              <a:rPr lang="nl-NL" dirty="0" smtClean="0"/>
              <a:t>Ga naar: www.Menti.com </a:t>
            </a:r>
          </a:p>
          <a:p>
            <a:r>
              <a:rPr lang="nl-NL" dirty="0" smtClean="0"/>
              <a:t>De code is: 87 84 34</a:t>
            </a:r>
          </a:p>
        </p:txBody>
      </p:sp>
    </p:spTree>
    <p:extLst>
      <p:ext uri="{BB962C8B-B14F-4D97-AF65-F5344CB8AC3E}">
        <p14:creationId xmlns:p14="http://schemas.microsoft.com/office/powerpoint/2010/main" val="328731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https://www.leraar24.nl/69531/positive-behavior-support-pbs-leren-in-een-positief-schoolklimaat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288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1 Muurkrant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Mag digitaal of analoog (op papier)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rgbClr val="FF0000"/>
                </a:solidFill>
              </a:rPr>
              <a:t>Leg uit wat PBS is volgens jou dat mag in woorden, plaatjes, tekeningen, </a:t>
            </a:r>
            <a:r>
              <a:rPr lang="nl-NL" b="1" dirty="0" err="1" smtClean="0">
                <a:solidFill>
                  <a:srgbClr val="FF0000"/>
                </a:solidFill>
              </a:rPr>
              <a:t>mindmap</a:t>
            </a:r>
            <a:r>
              <a:rPr lang="nl-NL" b="1" dirty="0" smtClean="0">
                <a:solidFill>
                  <a:srgbClr val="FF0000"/>
                </a:solidFill>
              </a:rPr>
              <a:t>… Als jouw product maar laat weten wat PBS is…  </a:t>
            </a:r>
            <a:endParaRPr lang="nl-NL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/>
              <a:t>Schrijf, knip/plak of tik de woorden die passen bij PBS volgens jou. </a:t>
            </a:r>
          </a:p>
          <a:p>
            <a:pPr marL="0" indent="0">
              <a:buNone/>
            </a:pPr>
            <a:r>
              <a:rPr lang="nl-NL" b="1" dirty="0" smtClean="0"/>
              <a:t>Materiaal</a:t>
            </a:r>
            <a:r>
              <a:rPr lang="nl-NL" dirty="0" smtClean="0"/>
              <a:t>: filmpjes </a:t>
            </a:r>
            <a:r>
              <a:rPr lang="nl-NL" dirty="0" err="1" smtClean="0"/>
              <a:t>Youtube</a:t>
            </a:r>
            <a:r>
              <a:rPr lang="nl-NL" dirty="0" smtClean="0"/>
              <a:t>, artikelen It’s (als het werkt </a:t>
            </a:r>
            <a:r>
              <a:rPr lang="nl-NL" dirty="0" smtClean="0">
                <a:sym typeface="Wingdings" panose="05000000000000000000" pitchFamily="2" charset="2"/>
              </a:rPr>
              <a:t>)</a:t>
            </a:r>
            <a:r>
              <a:rPr lang="nl-NL" dirty="0" smtClean="0"/>
              <a:t>/mail, websites internet</a:t>
            </a:r>
          </a:p>
          <a:p>
            <a:pPr marL="0" indent="0">
              <a:buNone/>
            </a:pPr>
            <a:r>
              <a:rPr lang="nl-NL" b="1" dirty="0" smtClean="0"/>
              <a:t>Tijd</a:t>
            </a:r>
            <a:r>
              <a:rPr lang="nl-NL" dirty="0" smtClean="0"/>
              <a:t>: je bent er ongeveer 45 minuten mee bezig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Klaar? Maak een foto of een </a:t>
            </a:r>
            <a:r>
              <a:rPr lang="nl-NL" dirty="0" err="1" smtClean="0"/>
              <a:t>printscreen</a:t>
            </a:r>
            <a:r>
              <a:rPr lang="nl-NL" dirty="0" smtClean="0"/>
              <a:t> van jouw muurkrant en/of upload het op TEAMS Heb ik van jou, </a:t>
            </a:r>
            <a:r>
              <a:rPr lang="nl-NL" b="1" dirty="0" smtClean="0"/>
              <a:t>maandag 13 april </a:t>
            </a:r>
            <a:r>
              <a:rPr lang="nl-NL" dirty="0" smtClean="0"/>
              <a:t>jouw document binnen, dan was je aanwezig in de les…</a:t>
            </a:r>
          </a:p>
        </p:txBody>
      </p:sp>
    </p:spTree>
    <p:extLst>
      <p:ext uri="{BB962C8B-B14F-4D97-AF65-F5344CB8AC3E}">
        <p14:creationId xmlns:p14="http://schemas.microsoft.com/office/powerpoint/2010/main" val="2228346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1B7F100E1C045B31A454FC3878550" ma:contentTypeVersion="8" ma:contentTypeDescription="Een nieuw document maken." ma:contentTypeScope="" ma:versionID="058c84d28909c387871fcf3e4c5e39cb">
  <xsd:schema xmlns:xsd="http://www.w3.org/2001/XMLSchema" xmlns:xs="http://www.w3.org/2001/XMLSchema" xmlns:p="http://schemas.microsoft.com/office/2006/metadata/properties" xmlns:ns2="87731161-fc10-45a3-8dfe-0f52ba4d1d55" targetNamespace="http://schemas.microsoft.com/office/2006/metadata/properties" ma:root="true" ma:fieldsID="3383e08a53f6a7a7cbb8dfbae209051d" ns2:_="">
    <xsd:import namespace="87731161-fc10-45a3-8dfe-0f52ba4d1d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731161-fc10-45a3-8dfe-0f52ba4d1d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7D2E5F-2F08-48F5-B05E-E1FF357AF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6CF2F7-2CD2-4A42-B358-6F3561D39FC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baa8c48b-5f73-4068-bac6-831706ff2ad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F348CCD-9B9E-4BAC-B973-DCF093A4CD02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</TotalTime>
  <Words>237</Words>
  <Application>Microsoft Office PowerPoint</Application>
  <PresentationFormat>Breedbeeld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Integraal</vt:lpstr>
      <vt:lpstr>  PBS  Positive Behavior Support  </vt:lpstr>
      <vt:lpstr>Programma blok 7</vt:lpstr>
      <vt:lpstr>Terugblik</vt:lpstr>
      <vt:lpstr>Vandaag </vt:lpstr>
      <vt:lpstr>Oriëntatie</vt:lpstr>
      <vt:lpstr>Filmpje</vt:lpstr>
      <vt:lpstr>OPDRACHT 1 Muurkrant maken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  Positive Behavior Support</dc:title>
  <dc:creator>Martine Molenaar</dc:creator>
  <cp:lastModifiedBy>Aletta Oterdoom</cp:lastModifiedBy>
  <cp:revision>13</cp:revision>
  <dcterms:created xsi:type="dcterms:W3CDTF">2020-03-06T10:10:47Z</dcterms:created>
  <dcterms:modified xsi:type="dcterms:W3CDTF">2021-03-08T12:46:54Z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0x010100BC81B7F100E1C045B31A454FC3878550</vt:lpwstr>
  </property>
</Properties>
</file>