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73" r:id="rId6"/>
    <p:sldId id="265" r:id="rId7"/>
    <p:sldId id="271" r:id="rId8"/>
    <p:sldId id="27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2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6896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9713-7539-489B-B86E-D6EF28DF17BE}" type="datetimeFigureOut">
              <a:rPr lang="nl-NL" smtClean="0"/>
              <a:t>9-12-2021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05F-B5FB-4209-9EF1-EEB503C78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80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9713-7539-489B-B86E-D6EF28DF17BE}" type="datetimeFigureOut">
              <a:rPr lang="nl-NL" smtClean="0"/>
              <a:t>9-12-2021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05F-B5FB-4209-9EF1-EEB503C78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46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9713-7539-489B-B86E-D6EF28DF17BE}" type="datetimeFigureOut">
              <a:rPr lang="nl-NL" smtClean="0"/>
              <a:t>9-12-2021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7305F-B5FB-4209-9EF1-EEB503C78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87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828800"/>
          </a:xfrm>
        </p:spPr>
        <p:txBody>
          <a:bodyPr/>
          <a:lstStyle/>
          <a:p>
            <a:r>
              <a:rPr lang="nl-NL" dirty="0" smtClean="0"/>
              <a:t>Inventariseren wensen en behoeften deel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Conclusie, aanleiding voor verder onderzoek en reflectie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95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230975"/>
            <a:ext cx="6984776" cy="605737"/>
          </a:xfrm>
        </p:spPr>
        <p:txBody>
          <a:bodyPr/>
          <a:lstStyle/>
          <a:p>
            <a:r>
              <a:rPr lang="nl-NL" dirty="0" smtClean="0"/>
              <a:t>Conclusie, aanleiding onderzoek &amp; reflectie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9471" y="980728"/>
            <a:ext cx="7578850" cy="557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3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7024744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In je 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28800"/>
            <a:ext cx="7776864" cy="4680520"/>
          </a:xfrm>
        </p:spPr>
        <p:txBody>
          <a:bodyPr>
            <a:noAutofit/>
          </a:bodyPr>
          <a:lstStyle/>
          <a:p>
            <a:pPr marL="342900" indent="-342900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/>
              <a:t>Beargumenteer of het kind goed loopt/ achterloopt/ vooruitloopt t.a.v. de ontwikkeling </a:t>
            </a:r>
          </a:p>
          <a:p>
            <a:pPr marL="342900" indent="-342900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spc="30" dirty="0" smtClean="0"/>
              <a:t>Geeft </a:t>
            </a:r>
            <a:r>
              <a:rPr lang="nl-NL" sz="2000" spc="30" dirty="0"/>
              <a:t>per ontwikkelingsgebied een </a:t>
            </a:r>
            <a:r>
              <a:rPr lang="nl-NL" sz="2000" spc="30" dirty="0" smtClean="0"/>
              <a:t>samenvatting</a:t>
            </a:r>
          </a:p>
          <a:p>
            <a:pPr marL="342900" indent="-342900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spc="30" dirty="0" smtClean="0"/>
              <a:t>Vermeldt opvallende zaken</a:t>
            </a:r>
          </a:p>
          <a:p>
            <a:pPr marL="342900" indent="-342900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spc="30" dirty="0" smtClean="0"/>
              <a:t>Wat is het uiteindelijke oordeel?</a:t>
            </a:r>
          </a:p>
          <a:p>
            <a:pPr marL="342900" indent="-342900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spc="30" dirty="0" smtClean="0"/>
              <a:t>Wat maak je op uit je persoonsbeschrijving? Geef aan of </a:t>
            </a:r>
            <a:r>
              <a:rPr lang="nl-NL" sz="2000" spc="30" dirty="0"/>
              <a:t>de ontwikkeling verloopt als in de theorie van de </a:t>
            </a:r>
            <a:r>
              <a:rPr lang="nl-NL" sz="2000" spc="30" dirty="0" smtClean="0"/>
              <a:t>ontwikkelingspsychologie.</a:t>
            </a:r>
          </a:p>
          <a:p>
            <a:pPr marL="342900" indent="-342900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pc="30" dirty="0"/>
              <a:t>W</a:t>
            </a:r>
            <a:r>
              <a:rPr lang="nl-NL" sz="2000" spc="30" dirty="0" smtClean="0"/>
              <a:t>aar </a:t>
            </a:r>
            <a:r>
              <a:rPr lang="nl-NL" sz="2000" spc="30" dirty="0"/>
              <a:t>moet op gelet worden bij dit </a:t>
            </a:r>
            <a:r>
              <a:rPr lang="nl-NL" sz="2000" spc="30"/>
              <a:t>kind</a:t>
            </a:r>
            <a:r>
              <a:rPr lang="nl-NL" sz="2000" spc="30" smtClean="0"/>
              <a:t>?</a:t>
            </a:r>
            <a:endParaRPr lang="nl-NL" sz="2000" spc="30" dirty="0" smtClean="0"/>
          </a:p>
          <a:p>
            <a:pPr lvl="0" indent="-342900">
              <a:lnSpc>
                <a:spcPct val="130000"/>
              </a:lnSpc>
              <a:buSzPts val="800"/>
              <a:buFont typeface="Tahoma"/>
              <a:buChar char="-"/>
            </a:pPr>
            <a:endParaRPr lang="nl-NL" sz="2000" spc="30" dirty="0" smtClean="0"/>
          </a:p>
          <a:p>
            <a:pPr lvl="0" indent="-342900">
              <a:lnSpc>
                <a:spcPct val="130000"/>
              </a:lnSpc>
              <a:buSzPts val="800"/>
              <a:buFont typeface="Tahoma"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1755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 tot verder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 smtClean="0"/>
              <a:t>Wat zou je verder willen onderzoeken bij dit kind t.a.v. de ontwikkeling?</a:t>
            </a:r>
          </a:p>
          <a:p>
            <a:pPr marL="457200" indent="-457200">
              <a:buAutoNum type="arabicPeriod"/>
            </a:pPr>
            <a:r>
              <a:rPr lang="nl-NL" dirty="0" smtClean="0"/>
              <a:t>Waarom zou je dit willen onderzoeken.</a:t>
            </a:r>
          </a:p>
          <a:p>
            <a:pPr marL="457200" indent="-457200">
              <a:buAutoNum type="arabicPeriod"/>
            </a:pPr>
            <a:r>
              <a:rPr lang="nl-NL" dirty="0" smtClean="0"/>
              <a:t>Let op: ik moet hier iets over terug kunnen vinden in de persoonsbeschrijving.</a:t>
            </a:r>
          </a:p>
          <a:p>
            <a:pPr marL="457200" indent="-457200">
              <a:buAutoNum type="arabicPeriod"/>
            </a:pPr>
            <a:r>
              <a:rPr lang="nl-NL" dirty="0" smtClean="0"/>
              <a:t>Dus als je beschrijft in de persoonsbeschrijving dat hij nog niet veel woordjes kent zou je kunnen onderzoeken hoe zijn taalontwikkeling verloopt en wat hij nu precies wel /niet kan zeggen t.o.v. zijn leeftijdsgenoten.  </a:t>
            </a:r>
            <a:r>
              <a:rPr lang="nl-NL" dirty="0" smtClean="0">
                <a:sym typeface="Wingdings" panose="05000000000000000000" pitchFamily="2" charset="2"/>
              </a:rPr>
              <a:t> Dan ga je inzoomen op de taalontwikkeling. 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1536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Reflectie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044" y="2852936"/>
            <a:ext cx="8444412" cy="137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050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davinci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davinci" id="{27F477E3-8943-4205-9EC5-F6ABD993EAF0}" vid="{F26BCA1F-EE09-4C38-8449-3EAF28F315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4" ma:contentTypeDescription="Create a new document." ma:contentTypeScope="" ma:versionID="2d3d7137212dc3200585b01a6c83c880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88712351b9f3dc4e10c7fd70413b7246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065B09-B13E-4F49-B4B8-ACABAF3508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98413A-C516-4ECC-BAF3-D4EF5408590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e88b579-0995-42e4-96ef-e06a7a57ddf9"/>
    <ds:schemaRef ds:uri="http://purl.org/dc/terms/"/>
    <ds:schemaRef ds:uri="http://schemas.openxmlformats.org/package/2006/metadata/core-properties"/>
    <ds:schemaRef ds:uri="baa8c48b-5f73-4068-bac6-831706ff2a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06A06CA-26D7-4F76-AE05-27C8022EA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 davinci</Template>
  <TotalTime>415</TotalTime>
  <Words>169</Words>
  <Application>Microsoft Office PowerPoint</Application>
  <PresentationFormat>Diavoorstelling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Corbel</vt:lpstr>
      <vt:lpstr>Tahoma</vt:lpstr>
      <vt:lpstr>Wingdings</vt:lpstr>
      <vt:lpstr>Thema davinci</vt:lpstr>
      <vt:lpstr>Inventariseren wensen en behoeften deel 1</vt:lpstr>
      <vt:lpstr>Conclusie, aanleiding onderzoek &amp; reflectie</vt:lpstr>
      <vt:lpstr>In je conclusie</vt:lpstr>
      <vt:lpstr>Aanleiding tot verder onderzoek</vt:lpstr>
      <vt:lpstr>Reflectie 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Persoonsbeschrijving</dc:title>
  <dc:creator>Tugba Sark</dc:creator>
  <cp:lastModifiedBy>Tugba Sark</cp:lastModifiedBy>
  <cp:revision>18</cp:revision>
  <dcterms:created xsi:type="dcterms:W3CDTF">2015-06-24T09:51:59Z</dcterms:created>
  <dcterms:modified xsi:type="dcterms:W3CDTF">2021-12-09T13:54:44Z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