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sldIdLst>
    <p:sldId id="256" r:id="rId5"/>
    <p:sldId id="273" r:id="rId6"/>
    <p:sldId id="265" r:id="rId7"/>
    <p:sldId id="271" r:id="rId8"/>
    <p:sldId id="274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ogo anim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8"/>
          <p:cNvSpPr>
            <a:spLocks noChangeArrowheads="1"/>
          </p:cNvSpPr>
          <p:nvPr/>
        </p:nvSpPr>
        <p:spPr bwMode="auto">
          <a:xfrm>
            <a:off x="2892425" y="2108200"/>
            <a:ext cx="2703512" cy="2703513"/>
          </a:xfrm>
          <a:prstGeom prst="ellipse">
            <a:avLst/>
          </a:prstGeom>
          <a:solidFill>
            <a:srgbClr val="9DCDA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7" name="Oval 8"/>
          <p:cNvSpPr>
            <a:spLocks noChangeArrowheads="1"/>
          </p:cNvSpPr>
          <p:nvPr/>
        </p:nvSpPr>
        <p:spPr bwMode="auto">
          <a:xfrm>
            <a:off x="3529806" y="1903413"/>
            <a:ext cx="2703512" cy="2703513"/>
          </a:xfrm>
          <a:prstGeom prst="ellipse">
            <a:avLst/>
          </a:prstGeom>
          <a:solidFill>
            <a:srgbClr val="95D4EA">
              <a:alpha val="80000"/>
            </a:srgb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3264693" y="2166144"/>
            <a:ext cx="2703512" cy="2703513"/>
          </a:xfrm>
          <a:prstGeom prst="ellipse">
            <a:avLst/>
          </a:prstGeom>
          <a:solidFill>
            <a:srgbClr val="95D4EA">
              <a:alpha val="89804"/>
            </a:srgb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grpSp>
        <p:nvGrpSpPr>
          <p:cNvPr id="9" name="Groep 8"/>
          <p:cNvGrpSpPr/>
          <p:nvPr/>
        </p:nvGrpSpPr>
        <p:grpSpPr>
          <a:xfrm>
            <a:off x="2892426" y="1908175"/>
            <a:ext cx="3340099" cy="3024188"/>
            <a:chOff x="2892426" y="1908175"/>
            <a:chExt cx="3340099" cy="3024188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/>
          </p:nvSpPr>
          <p:spPr bwMode="auto">
            <a:xfrm>
              <a:off x="2894013" y="1908175"/>
              <a:ext cx="3338512" cy="3024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" name="Oval 5"/>
            <p:cNvSpPr>
              <a:spLocks noChangeArrowheads="1"/>
            </p:cNvSpPr>
            <p:nvPr/>
          </p:nvSpPr>
          <p:spPr bwMode="auto">
            <a:xfrm>
              <a:off x="2892426" y="2108200"/>
              <a:ext cx="2703512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Oval 6"/>
            <p:cNvSpPr>
              <a:spLocks noChangeArrowheads="1"/>
            </p:cNvSpPr>
            <p:nvPr/>
          </p:nvSpPr>
          <p:spPr bwMode="auto">
            <a:xfrm>
              <a:off x="3157538" y="2224088"/>
              <a:ext cx="2701925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" name="Oval 7"/>
            <p:cNvSpPr>
              <a:spLocks noChangeArrowheads="1"/>
            </p:cNvSpPr>
            <p:nvPr/>
          </p:nvSpPr>
          <p:spPr bwMode="auto">
            <a:xfrm>
              <a:off x="3530600" y="1908175"/>
              <a:ext cx="2701925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2892426" y="2108200"/>
              <a:ext cx="2703512" cy="2703513"/>
            </a:xfrm>
            <a:prstGeom prst="ellipse">
              <a:avLst/>
            </a:prstGeom>
            <a:solidFill>
              <a:srgbClr val="9DCD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3838575" y="4433888"/>
              <a:ext cx="1714500" cy="493713"/>
            </a:xfrm>
            <a:custGeom>
              <a:avLst/>
              <a:gdLst>
                <a:gd name="T0" fmla="*/ 1109 w 1109"/>
                <a:gd name="T1" fmla="*/ 0 h 319"/>
                <a:gd name="T2" fmla="*/ 721 w 1109"/>
                <a:gd name="T3" fmla="*/ 114 h 319"/>
                <a:gd name="T4" fmla="*/ 262 w 1109"/>
                <a:gd name="T5" fmla="*/ 244 h 319"/>
                <a:gd name="T6" fmla="*/ 0 w 1109"/>
                <a:gd name="T7" fmla="*/ 204 h 319"/>
                <a:gd name="T8" fmla="*/ 434 w 1109"/>
                <a:gd name="T9" fmla="*/ 319 h 319"/>
                <a:gd name="T10" fmla="*/ 1109 w 1109"/>
                <a:gd name="T11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9" h="319">
                  <a:moveTo>
                    <a:pt x="1109" y="0"/>
                  </a:moveTo>
                  <a:cubicBezTo>
                    <a:pt x="994" y="66"/>
                    <a:pt x="862" y="107"/>
                    <a:pt x="721" y="114"/>
                  </a:cubicBezTo>
                  <a:cubicBezTo>
                    <a:pt x="588" y="196"/>
                    <a:pt x="431" y="244"/>
                    <a:pt x="262" y="244"/>
                  </a:cubicBezTo>
                  <a:cubicBezTo>
                    <a:pt x="171" y="244"/>
                    <a:pt x="83" y="230"/>
                    <a:pt x="0" y="204"/>
                  </a:cubicBezTo>
                  <a:cubicBezTo>
                    <a:pt x="127" y="277"/>
                    <a:pt x="276" y="319"/>
                    <a:pt x="434" y="319"/>
                  </a:cubicBezTo>
                  <a:cubicBezTo>
                    <a:pt x="706" y="319"/>
                    <a:pt x="949" y="195"/>
                    <a:pt x="1109" y="0"/>
                  </a:cubicBezTo>
                </a:path>
              </a:pathLst>
            </a:custGeom>
            <a:solidFill>
              <a:srgbClr val="95D4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0"/>
            <p:cNvSpPr>
              <a:spLocks/>
            </p:cNvSpPr>
            <p:nvPr/>
          </p:nvSpPr>
          <p:spPr bwMode="auto">
            <a:xfrm>
              <a:off x="3157538" y="2403475"/>
              <a:ext cx="1795462" cy="2408238"/>
            </a:xfrm>
            <a:custGeom>
              <a:avLst/>
              <a:gdLst>
                <a:gd name="T0" fmla="*/ 441 w 1162"/>
                <a:gd name="T1" fmla="*/ 0 h 1558"/>
                <a:gd name="T2" fmla="*/ 0 w 1162"/>
                <a:gd name="T3" fmla="*/ 759 h 1558"/>
                <a:gd name="T4" fmla="*/ 441 w 1162"/>
                <a:gd name="T5" fmla="*/ 1518 h 1558"/>
                <a:gd name="T6" fmla="*/ 703 w 1162"/>
                <a:gd name="T7" fmla="*/ 1558 h 1558"/>
                <a:gd name="T8" fmla="*/ 1162 w 1162"/>
                <a:gd name="T9" fmla="*/ 1428 h 1558"/>
                <a:gd name="T10" fmla="*/ 1162 w 1162"/>
                <a:gd name="T11" fmla="*/ 1428 h 1558"/>
                <a:gd name="T12" fmla="*/ 1116 w 1162"/>
                <a:gd name="T13" fmla="*/ 1429 h 1558"/>
                <a:gd name="T14" fmla="*/ 242 w 1162"/>
                <a:gd name="T15" fmla="*/ 555 h 1558"/>
                <a:gd name="T16" fmla="*/ 441 w 1162"/>
                <a:gd name="T17" fmla="*/ 0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2" h="1558">
                  <a:moveTo>
                    <a:pt x="441" y="0"/>
                  </a:moveTo>
                  <a:cubicBezTo>
                    <a:pt x="178" y="150"/>
                    <a:pt x="0" y="434"/>
                    <a:pt x="0" y="759"/>
                  </a:cubicBezTo>
                  <a:cubicBezTo>
                    <a:pt x="0" y="1084"/>
                    <a:pt x="178" y="1367"/>
                    <a:pt x="441" y="1518"/>
                  </a:cubicBezTo>
                  <a:cubicBezTo>
                    <a:pt x="524" y="1544"/>
                    <a:pt x="612" y="1558"/>
                    <a:pt x="703" y="1558"/>
                  </a:cubicBezTo>
                  <a:cubicBezTo>
                    <a:pt x="872" y="1558"/>
                    <a:pt x="1029" y="1510"/>
                    <a:pt x="1162" y="1428"/>
                  </a:cubicBezTo>
                  <a:cubicBezTo>
                    <a:pt x="1162" y="1428"/>
                    <a:pt x="1162" y="1428"/>
                    <a:pt x="1162" y="1428"/>
                  </a:cubicBezTo>
                  <a:cubicBezTo>
                    <a:pt x="1147" y="1429"/>
                    <a:pt x="1132" y="1429"/>
                    <a:pt x="1116" y="1429"/>
                  </a:cubicBezTo>
                  <a:cubicBezTo>
                    <a:pt x="633" y="1429"/>
                    <a:pt x="242" y="1038"/>
                    <a:pt x="242" y="555"/>
                  </a:cubicBezTo>
                  <a:cubicBezTo>
                    <a:pt x="242" y="344"/>
                    <a:pt x="316" y="151"/>
                    <a:pt x="441" y="0"/>
                  </a:cubicBezTo>
                </a:path>
              </a:pathLst>
            </a:custGeom>
            <a:solidFill>
              <a:srgbClr val="46B3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Freeform 11"/>
            <p:cNvSpPr>
              <a:spLocks/>
            </p:cNvSpPr>
            <p:nvPr/>
          </p:nvSpPr>
          <p:spPr bwMode="auto">
            <a:xfrm>
              <a:off x="4171950" y="1908175"/>
              <a:ext cx="2060575" cy="2525713"/>
            </a:xfrm>
            <a:custGeom>
              <a:avLst/>
              <a:gdLst>
                <a:gd name="T0" fmla="*/ 459 w 1333"/>
                <a:gd name="T1" fmla="*/ 0 h 1634"/>
                <a:gd name="T2" fmla="*/ 0 w 1333"/>
                <a:gd name="T3" fmla="*/ 131 h 1634"/>
                <a:gd name="T4" fmla="*/ 46 w 1333"/>
                <a:gd name="T5" fmla="*/ 129 h 1634"/>
                <a:gd name="T6" fmla="*/ 481 w 1333"/>
                <a:gd name="T7" fmla="*/ 245 h 1634"/>
                <a:gd name="T8" fmla="*/ 1092 w 1333"/>
                <a:gd name="T9" fmla="*/ 1079 h 1634"/>
                <a:gd name="T10" fmla="*/ 893 w 1333"/>
                <a:gd name="T11" fmla="*/ 1634 h 1634"/>
                <a:gd name="T12" fmla="*/ 1333 w 1333"/>
                <a:gd name="T13" fmla="*/ 875 h 1634"/>
                <a:gd name="T14" fmla="*/ 459 w 1333"/>
                <a:gd name="T15" fmla="*/ 0 h 1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33" h="1634">
                  <a:moveTo>
                    <a:pt x="459" y="0"/>
                  </a:moveTo>
                  <a:cubicBezTo>
                    <a:pt x="291" y="0"/>
                    <a:pt x="133" y="48"/>
                    <a:pt x="0" y="131"/>
                  </a:cubicBezTo>
                  <a:cubicBezTo>
                    <a:pt x="15" y="130"/>
                    <a:pt x="31" y="129"/>
                    <a:pt x="46" y="129"/>
                  </a:cubicBezTo>
                  <a:cubicBezTo>
                    <a:pt x="204" y="129"/>
                    <a:pt x="353" y="171"/>
                    <a:pt x="481" y="245"/>
                  </a:cubicBezTo>
                  <a:cubicBezTo>
                    <a:pt x="835" y="356"/>
                    <a:pt x="1092" y="687"/>
                    <a:pt x="1092" y="1079"/>
                  </a:cubicBezTo>
                  <a:cubicBezTo>
                    <a:pt x="1092" y="1290"/>
                    <a:pt x="1018" y="1483"/>
                    <a:pt x="893" y="1634"/>
                  </a:cubicBezTo>
                  <a:cubicBezTo>
                    <a:pt x="1156" y="1483"/>
                    <a:pt x="1333" y="1200"/>
                    <a:pt x="1333" y="875"/>
                  </a:cubicBezTo>
                  <a:cubicBezTo>
                    <a:pt x="1333" y="392"/>
                    <a:pt x="942" y="0"/>
                    <a:pt x="459" y="0"/>
                  </a:cubicBezTo>
                </a:path>
              </a:pathLst>
            </a:custGeom>
            <a:solidFill>
              <a:srgbClr val="95D4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Freeform 12"/>
            <p:cNvSpPr>
              <a:spLocks/>
            </p:cNvSpPr>
            <p:nvPr/>
          </p:nvSpPr>
          <p:spPr bwMode="auto">
            <a:xfrm>
              <a:off x="3838575" y="2108200"/>
              <a:ext cx="1076325" cy="295275"/>
            </a:xfrm>
            <a:custGeom>
              <a:avLst/>
              <a:gdLst>
                <a:gd name="T0" fmla="*/ 262 w 697"/>
                <a:gd name="T1" fmla="*/ 0 h 191"/>
                <a:gd name="T2" fmla="*/ 216 w 697"/>
                <a:gd name="T3" fmla="*/ 2 h 191"/>
                <a:gd name="T4" fmla="*/ 216 w 697"/>
                <a:gd name="T5" fmla="*/ 2 h 191"/>
                <a:gd name="T6" fmla="*/ 0 w 697"/>
                <a:gd name="T7" fmla="*/ 191 h 191"/>
                <a:gd name="T8" fmla="*/ 434 w 697"/>
                <a:gd name="T9" fmla="*/ 75 h 191"/>
                <a:gd name="T10" fmla="*/ 697 w 697"/>
                <a:gd name="T11" fmla="*/ 116 h 191"/>
                <a:gd name="T12" fmla="*/ 262 w 697"/>
                <a:gd name="T13" fmla="*/ 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97" h="191">
                  <a:moveTo>
                    <a:pt x="262" y="0"/>
                  </a:moveTo>
                  <a:cubicBezTo>
                    <a:pt x="247" y="0"/>
                    <a:pt x="231" y="1"/>
                    <a:pt x="216" y="2"/>
                  </a:cubicBezTo>
                  <a:cubicBezTo>
                    <a:pt x="216" y="2"/>
                    <a:pt x="216" y="2"/>
                    <a:pt x="216" y="2"/>
                  </a:cubicBezTo>
                  <a:cubicBezTo>
                    <a:pt x="134" y="52"/>
                    <a:pt x="61" y="116"/>
                    <a:pt x="0" y="191"/>
                  </a:cubicBezTo>
                  <a:cubicBezTo>
                    <a:pt x="127" y="117"/>
                    <a:pt x="276" y="75"/>
                    <a:pt x="434" y="75"/>
                  </a:cubicBezTo>
                  <a:cubicBezTo>
                    <a:pt x="525" y="75"/>
                    <a:pt x="614" y="89"/>
                    <a:pt x="697" y="116"/>
                  </a:cubicBezTo>
                  <a:cubicBezTo>
                    <a:pt x="569" y="42"/>
                    <a:pt x="420" y="0"/>
                    <a:pt x="262" y="0"/>
                  </a:cubicBezTo>
                </a:path>
              </a:pathLst>
            </a:custGeom>
            <a:solidFill>
              <a:srgbClr val="46B3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Freeform 13"/>
            <p:cNvSpPr>
              <a:spLocks/>
            </p:cNvSpPr>
            <p:nvPr/>
          </p:nvSpPr>
          <p:spPr bwMode="auto">
            <a:xfrm>
              <a:off x="4914900" y="2287588"/>
              <a:ext cx="944562" cy="2322513"/>
            </a:xfrm>
            <a:custGeom>
              <a:avLst/>
              <a:gdLst>
                <a:gd name="T0" fmla="*/ 0 w 611"/>
                <a:gd name="T1" fmla="*/ 0 h 1503"/>
                <a:gd name="T2" fmla="*/ 440 w 611"/>
                <a:gd name="T3" fmla="*/ 759 h 1503"/>
                <a:gd name="T4" fmla="*/ 24 w 611"/>
                <a:gd name="T5" fmla="*/ 1503 h 1503"/>
                <a:gd name="T6" fmla="*/ 412 w 611"/>
                <a:gd name="T7" fmla="*/ 1389 h 1503"/>
                <a:gd name="T8" fmla="*/ 611 w 611"/>
                <a:gd name="T9" fmla="*/ 834 h 1503"/>
                <a:gd name="T10" fmla="*/ 0 w 611"/>
                <a:gd name="T11" fmla="*/ 0 h 1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1" h="1503">
                  <a:moveTo>
                    <a:pt x="0" y="0"/>
                  </a:moveTo>
                  <a:cubicBezTo>
                    <a:pt x="263" y="150"/>
                    <a:pt x="440" y="434"/>
                    <a:pt x="440" y="759"/>
                  </a:cubicBezTo>
                  <a:cubicBezTo>
                    <a:pt x="440" y="1073"/>
                    <a:pt x="274" y="1349"/>
                    <a:pt x="24" y="1503"/>
                  </a:cubicBezTo>
                  <a:cubicBezTo>
                    <a:pt x="165" y="1496"/>
                    <a:pt x="297" y="1455"/>
                    <a:pt x="412" y="1389"/>
                  </a:cubicBezTo>
                  <a:cubicBezTo>
                    <a:pt x="537" y="1238"/>
                    <a:pt x="611" y="1045"/>
                    <a:pt x="611" y="834"/>
                  </a:cubicBezTo>
                  <a:cubicBezTo>
                    <a:pt x="611" y="442"/>
                    <a:pt x="354" y="111"/>
                    <a:pt x="0" y="0"/>
                  </a:cubicBezTo>
                </a:path>
              </a:pathLst>
            </a:custGeom>
            <a:solidFill>
              <a:srgbClr val="2AB9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0" name="Freeform 14"/>
            <p:cNvSpPr>
              <a:spLocks/>
            </p:cNvSpPr>
            <p:nvPr/>
          </p:nvSpPr>
          <p:spPr bwMode="auto">
            <a:xfrm>
              <a:off x="3530600" y="2224088"/>
              <a:ext cx="2065337" cy="2387600"/>
            </a:xfrm>
            <a:custGeom>
              <a:avLst/>
              <a:gdLst>
                <a:gd name="T0" fmla="*/ 633 w 1336"/>
                <a:gd name="T1" fmla="*/ 0 h 1545"/>
                <a:gd name="T2" fmla="*/ 199 w 1336"/>
                <a:gd name="T3" fmla="*/ 116 h 1545"/>
                <a:gd name="T4" fmla="*/ 0 w 1336"/>
                <a:gd name="T5" fmla="*/ 671 h 1545"/>
                <a:gd name="T6" fmla="*/ 874 w 1336"/>
                <a:gd name="T7" fmla="*/ 1545 h 1545"/>
                <a:gd name="T8" fmla="*/ 920 w 1336"/>
                <a:gd name="T9" fmla="*/ 1544 h 1545"/>
                <a:gd name="T10" fmla="*/ 1336 w 1336"/>
                <a:gd name="T11" fmla="*/ 800 h 1545"/>
                <a:gd name="T12" fmla="*/ 896 w 1336"/>
                <a:gd name="T13" fmla="*/ 41 h 1545"/>
                <a:gd name="T14" fmla="*/ 633 w 1336"/>
                <a:gd name="T15" fmla="*/ 0 h 1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36" h="1545">
                  <a:moveTo>
                    <a:pt x="633" y="0"/>
                  </a:moveTo>
                  <a:cubicBezTo>
                    <a:pt x="475" y="0"/>
                    <a:pt x="326" y="42"/>
                    <a:pt x="199" y="116"/>
                  </a:cubicBezTo>
                  <a:cubicBezTo>
                    <a:pt x="74" y="267"/>
                    <a:pt x="0" y="460"/>
                    <a:pt x="0" y="671"/>
                  </a:cubicBezTo>
                  <a:cubicBezTo>
                    <a:pt x="0" y="1154"/>
                    <a:pt x="391" y="1545"/>
                    <a:pt x="874" y="1545"/>
                  </a:cubicBezTo>
                  <a:cubicBezTo>
                    <a:pt x="890" y="1545"/>
                    <a:pt x="905" y="1545"/>
                    <a:pt x="920" y="1544"/>
                  </a:cubicBezTo>
                  <a:cubicBezTo>
                    <a:pt x="1170" y="1390"/>
                    <a:pt x="1336" y="1114"/>
                    <a:pt x="1336" y="800"/>
                  </a:cubicBezTo>
                  <a:cubicBezTo>
                    <a:pt x="1336" y="475"/>
                    <a:pt x="1159" y="191"/>
                    <a:pt x="896" y="41"/>
                  </a:cubicBezTo>
                  <a:cubicBezTo>
                    <a:pt x="813" y="14"/>
                    <a:pt x="724" y="0"/>
                    <a:pt x="633" y="0"/>
                  </a:cubicBezTo>
                </a:path>
              </a:pathLst>
            </a:custGeom>
            <a:solidFill>
              <a:srgbClr val="00A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grpSp>
          <p:nvGrpSpPr>
            <p:cNvPr id="21" name="Groep 20"/>
            <p:cNvGrpSpPr/>
            <p:nvPr/>
          </p:nvGrpSpPr>
          <p:grpSpPr>
            <a:xfrm>
              <a:off x="4710113" y="3565525"/>
              <a:ext cx="1095374" cy="322263"/>
              <a:chOff x="4710113" y="3565525"/>
              <a:chExt cx="1095374" cy="322263"/>
            </a:xfrm>
          </p:grpSpPr>
          <p:sp>
            <p:nvSpPr>
              <p:cNvPr id="23" name="Freeform 15"/>
              <p:cNvSpPr>
                <a:spLocks/>
              </p:cNvSpPr>
              <p:nvPr/>
            </p:nvSpPr>
            <p:spPr bwMode="auto">
              <a:xfrm>
                <a:off x="4710113" y="3641725"/>
                <a:ext cx="111125" cy="177800"/>
              </a:xfrm>
              <a:custGeom>
                <a:avLst/>
                <a:gdLst>
                  <a:gd name="T0" fmla="*/ 72 w 72"/>
                  <a:gd name="T1" fmla="*/ 107 h 115"/>
                  <a:gd name="T2" fmla="*/ 45 w 72"/>
                  <a:gd name="T3" fmla="*/ 115 h 115"/>
                  <a:gd name="T4" fmla="*/ 12 w 72"/>
                  <a:gd name="T5" fmla="*/ 100 h 115"/>
                  <a:gd name="T6" fmla="*/ 0 w 72"/>
                  <a:gd name="T7" fmla="*/ 57 h 115"/>
                  <a:gd name="T8" fmla="*/ 13 w 72"/>
                  <a:gd name="T9" fmla="*/ 14 h 115"/>
                  <a:gd name="T10" fmla="*/ 45 w 72"/>
                  <a:gd name="T11" fmla="*/ 0 h 115"/>
                  <a:gd name="T12" fmla="*/ 72 w 72"/>
                  <a:gd name="T13" fmla="*/ 8 h 115"/>
                  <a:gd name="T14" fmla="*/ 66 w 72"/>
                  <a:gd name="T15" fmla="*/ 26 h 115"/>
                  <a:gd name="T16" fmla="*/ 52 w 72"/>
                  <a:gd name="T17" fmla="*/ 21 h 115"/>
                  <a:gd name="T18" fmla="*/ 32 w 72"/>
                  <a:gd name="T19" fmla="*/ 57 h 115"/>
                  <a:gd name="T20" fmla="*/ 37 w 72"/>
                  <a:gd name="T21" fmla="*/ 83 h 115"/>
                  <a:gd name="T22" fmla="*/ 52 w 72"/>
                  <a:gd name="T23" fmla="*/ 92 h 115"/>
                  <a:gd name="T24" fmla="*/ 66 w 72"/>
                  <a:gd name="T25" fmla="*/ 87 h 115"/>
                  <a:gd name="T26" fmla="*/ 72 w 72"/>
                  <a:gd name="T27" fmla="*/ 10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2" h="115">
                    <a:moveTo>
                      <a:pt x="72" y="107"/>
                    </a:moveTo>
                    <a:cubicBezTo>
                      <a:pt x="67" y="112"/>
                      <a:pt x="58" y="115"/>
                      <a:pt x="45" y="115"/>
                    </a:cubicBezTo>
                    <a:cubicBezTo>
                      <a:pt x="32" y="115"/>
                      <a:pt x="21" y="110"/>
                      <a:pt x="12" y="100"/>
                    </a:cubicBezTo>
                    <a:cubicBezTo>
                      <a:pt x="4" y="89"/>
                      <a:pt x="0" y="75"/>
                      <a:pt x="0" y="57"/>
                    </a:cubicBezTo>
                    <a:cubicBezTo>
                      <a:pt x="0" y="39"/>
                      <a:pt x="4" y="25"/>
                      <a:pt x="13" y="14"/>
                    </a:cubicBezTo>
                    <a:cubicBezTo>
                      <a:pt x="21" y="5"/>
                      <a:pt x="32" y="0"/>
                      <a:pt x="45" y="0"/>
                    </a:cubicBezTo>
                    <a:cubicBezTo>
                      <a:pt x="57" y="0"/>
                      <a:pt x="66" y="3"/>
                      <a:pt x="72" y="8"/>
                    </a:cubicBezTo>
                    <a:cubicBezTo>
                      <a:pt x="66" y="26"/>
                      <a:pt x="66" y="26"/>
                      <a:pt x="66" y="26"/>
                    </a:cubicBezTo>
                    <a:cubicBezTo>
                      <a:pt x="62" y="23"/>
                      <a:pt x="57" y="21"/>
                      <a:pt x="52" y="21"/>
                    </a:cubicBezTo>
                    <a:cubicBezTo>
                      <a:pt x="39" y="21"/>
                      <a:pt x="32" y="33"/>
                      <a:pt x="32" y="57"/>
                    </a:cubicBezTo>
                    <a:cubicBezTo>
                      <a:pt x="32" y="68"/>
                      <a:pt x="34" y="77"/>
                      <a:pt x="37" y="83"/>
                    </a:cubicBezTo>
                    <a:cubicBezTo>
                      <a:pt x="41" y="89"/>
                      <a:pt x="46" y="92"/>
                      <a:pt x="52" y="92"/>
                    </a:cubicBezTo>
                    <a:cubicBezTo>
                      <a:pt x="58" y="92"/>
                      <a:pt x="62" y="90"/>
                      <a:pt x="66" y="87"/>
                    </a:cubicBezTo>
                    <a:lnTo>
                      <a:pt x="72" y="10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4" name="Freeform 16"/>
              <p:cNvSpPr>
                <a:spLocks noEditPoints="1"/>
              </p:cNvSpPr>
              <p:nvPr/>
            </p:nvSpPr>
            <p:spPr bwMode="auto">
              <a:xfrm>
                <a:off x="4860925" y="3641725"/>
                <a:ext cx="152400" cy="177800"/>
              </a:xfrm>
              <a:custGeom>
                <a:avLst/>
                <a:gdLst>
                  <a:gd name="T0" fmla="*/ 98 w 98"/>
                  <a:gd name="T1" fmla="*/ 57 h 115"/>
                  <a:gd name="T2" fmla="*/ 86 w 98"/>
                  <a:gd name="T3" fmla="*/ 98 h 115"/>
                  <a:gd name="T4" fmla="*/ 49 w 98"/>
                  <a:gd name="T5" fmla="*/ 115 h 115"/>
                  <a:gd name="T6" fmla="*/ 13 w 98"/>
                  <a:gd name="T7" fmla="*/ 98 h 115"/>
                  <a:gd name="T8" fmla="*/ 0 w 98"/>
                  <a:gd name="T9" fmla="*/ 57 h 115"/>
                  <a:gd name="T10" fmla="*/ 12 w 98"/>
                  <a:gd name="T11" fmla="*/ 16 h 115"/>
                  <a:gd name="T12" fmla="*/ 49 w 98"/>
                  <a:gd name="T13" fmla="*/ 0 h 115"/>
                  <a:gd name="T14" fmla="*/ 85 w 98"/>
                  <a:gd name="T15" fmla="*/ 16 h 115"/>
                  <a:gd name="T16" fmla="*/ 98 w 98"/>
                  <a:gd name="T17" fmla="*/ 57 h 115"/>
                  <a:gd name="T18" fmla="*/ 66 w 98"/>
                  <a:gd name="T19" fmla="*/ 57 h 115"/>
                  <a:gd name="T20" fmla="*/ 49 w 98"/>
                  <a:gd name="T21" fmla="*/ 20 h 115"/>
                  <a:gd name="T22" fmla="*/ 32 w 98"/>
                  <a:gd name="T23" fmla="*/ 57 h 115"/>
                  <a:gd name="T24" fmla="*/ 49 w 98"/>
                  <a:gd name="T25" fmla="*/ 93 h 115"/>
                  <a:gd name="T26" fmla="*/ 66 w 98"/>
                  <a:gd name="T27" fmla="*/ 5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115">
                    <a:moveTo>
                      <a:pt x="98" y="57"/>
                    </a:moveTo>
                    <a:cubicBezTo>
                      <a:pt x="98" y="74"/>
                      <a:pt x="94" y="88"/>
                      <a:pt x="86" y="98"/>
                    </a:cubicBezTo>
                    <a:cubicBezTo>
                      <a:pt x="77" y="109"/>
                      <a:pt x="65" y="115"/>
                      <a:pt x="49" y="115"/>
                    </a:cubicBezTo>
                    <a:cubicBezTo>
                      <a:pt x="33" y="115"/>
                      <a:pt x="21" y="109"/>
                      <a:pt x="13" y="98"/>
                    </a:cubicBezTo>
                    <a:cubicBezTo>
                      <a:pt x="4" y="88"/>
                      <a:pt x="0" y="74"/>
                      <a:pt x="0" y="57"/>
                    </a:cubicBezTo>
                    <a:cubicBezTo>
                      <a:pt x="0" y="40"/>
                      <a:pt x="4" y="26"/>
                      <a:pt x="12" y="16"/>
                    </a:cubicBezTo>
                    <a:cubicBezTo>
                      <a:pt x="21" y="5"/>
                      <a:pt x="33" y="0"/>
                      <a:pt x="49" y="0"/>
                    </a:cubicBezTo>
                    <a:cubicBezTo>
                      <a:pt x="64" y="0"/>
                      <a:pt x="77" y="5"/>
                      <a:pt x="85" y="16"/>
                    </a:cubicBezTo>
                    <a:cubicBezTo>
                      <a:pt x="94" y="26"/>
                      <a:pt x="98" y="40"/>
                      <a:pt x="98" y="57"/>
                    </a:cubicBezTo>
                    <a:close/>
                    <a:moveTo>
                      <a:pt x="66" y="57"/>
                    </a:moveTo>
                    <a:cubicBezTo>
                      <a:pt x="66" y="32"/>
                      <a:pt x="60" y="20"/>
                      <a:pt x="49" y="20"/>
                    </a:cubicBezTo>
                    <a:cubicBezTo>
                      <a:pt x="38" y="20"/>
                      <a:pt x="32" y="32"/>
                      <a:pt x="32" y="57"/>
                    </a:cubicBezTo>
                    <a:cubicBezTo>
                      <a:pt x="32" y="81"/>
                      <a:pt x="38" y="93"/>
                      <a:pt x="49" y="93"/>
                    </a:cubicBezTo>
                    <a:cubicBezTo>
                      <a:pt x="60" y="93"/>
                      <a:pt x="66" y="81"/>
                      <a:pt x="66" y="5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5" name="Rectangle 17"/>
              <p:cNvSpPr>
                <a:spLocks noChangeArrowheads="1"/>
              </p:cNvSpPr>
              <p:nvPr/>
            </p:nvSpPr>
            <p:spPr bwMode="auto">
              <a:xfrm>
                <a:off x="5064125" y="3565525"/>
                <a:ext cx="49212" cy="25082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6" name="Rectangle 18"/>
              <p:cNvSpPr>
                <a:spLocks noChangeArrowheads="1"/>
              </p:cNvSpPr>
              <p:nvPr/>
            </p:nvSpPr>
            <p:spPr bwMode="auto">
              <a:xfrm>
                <a:off x="5173663" y="3565525"/>
                <a:ext cx="47625" cy="25082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7" name="Freeform 19"/>
              <p:cNvSpPr>
                <a:spLocks noEditPoints="1"/>
              </p:cNvSpPr>
              <p:nvPr/>
            </p:nvSpPr>
            <p:spPr bwMode="auto">
              <a:xfrm>
                <a:off x="5273675" y="3641725"/>
                <a:ext cx="150812" cy="177800"/>
              </a:xfrm>
              <a:custGeom>
                <a:avLst/>
                <a:gdLst>
                  <a:gd name="T0" fmla="*/ 97 w 97"/>
                  <a:gd name="T1" fmla="*/ 59 h 115"/>
                  <a:gd name="T2" fmla="*/ 30 w 97"/>
                  <a:gd name="T3" fmla="*/ 69 h 115"/>
                  <a:gd name="T4" fmla="*/ 57 w 97"/>
                  <a:gd name="T5" fmla="*/ 93 h 115"/>
                  <a:gd name="T6" fmla="*/ 86 w 97"/>
                  <a:gd name="T7" fmla="*/ 87 h 115"/>
                  <a:gd name="T8" fmla="*/ 93 w 97"/>
                  <a:gd name="T9" fmla="*/ 107 h 115"/>
                  <a:gd name="T10" fmla="*/ 53 w 97"/>
                  <a:gd name="T11" fmla="*/ 115 h 115"/>
                  <a:gd name="T12" fmla="*/ 14 w 97"/>
                  <a:gd name="T13" fmla="*/ 99 h 115"/>
                  <a:gd name="T14" fmla="*/ 0 w 97"/>
                  <a:gd name="T15" fmla="*/ 57 h 115"/>
                  <a:gd name="T16" fmla="*/ 13 w 97"/>
                  <a:gd name="T17" fmla="*/ 15 h 115"/>
                  <a:gd name="T18" fmla="*/ 50 w 97"/>
                  <a:gd name="T19" fmla="*/ 0 h 115"/>
                  <a:gd name="T20" fmla="*/ 86 w 97"/>
                  <a:gd name="T21" fmla="*/ 15 h 115"/>
                  <a:gd name="T22" fmla="*/ 97 w 97"/>
                  <a:gd name="T23" fmla="*/ 59 h 115"/>
                  <a:gd name="T24" fmla="*/ 67 w 97"/>
                  <a:gd name="T25" fmla="*/ 47 h 115"/>
                  <a:gd name="T26" fmla="*/ 48 w 97"/>
                  <a:gd name="T27" fmla="*/ 19 h 115"/>
                  <a:gd name="T28" fmla="*/ 33 w 97"/>
                  <a:gd name="T29" fmla="*/ 27 h 115"/>
                  <a:gd name="T30" fmla="*/ 28 w 97"/>
                  <a:gd name="T31" fmla="*/ 53 h 115"/>
                  <a:gd name="T32" fmla="*/ 67 w 97"/>
                  <a:gd name="T33" fmla="*/ 4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7" h="115">
                    <a:moveTo>
                      <a:pt x="97" y="59"/>
                    </a:moveTo>
                    <a:cubicBezTo>
                      <a:pt x="30" y="69"/>
                      <a:pt x="30" y="69"/>
                      <a:pt x="30" y="69"/>
                    </a:cubicBezTo>
                    <a:cubicBezTo>
                      <a:pt x="32" y="85"/>
                      <a:pt x="41" y="93"/>
                      <a:pt x="57" y="93"/>
                    </a:cubicBezTo>
                    <a:cubicBezTo>
                      <a:pt x="68" y="93"/>
                      <a:pt x="78" y="91"/>
                      <a:pt x="86" y="87"/>
                    </a:cubicBezTo>
                    <a:cubicBezTo>
                      <a:pt x="93" y="107"/>
                      <a:pt x="93" y="107"/>
                      <a:pt x="93" y="107"/>
                    </a:cubicBezTo>
                    <a:cubicBezTo>
                      <a:pt x="82" y="112"/>
                      <a:pt x="69" y="115"/>
                      <a:pt x="53" y="115"/>
                    </a:cubicBezTo>
                    <a:cubicBezTo>
                      <a:pt x="36" y="115"/>
                      <a:pt x="23" y="110"/>
                      <a:pt x="14" y="99"/>
                    </a:cubicBezTo>
                    <a:cubicBezTo>
                      <a:pt x="4" y="89"/>
                      <a:pt x="0" y="75"/>
                      <a:pt x="0" y="57"/>
                    </a:cubicBezTo>
                    <a:cubicBezTo>
                      <a:pt x="0" y="39"/>
                      <a:pt x="4" y="26"/>
                      <a:pt x="13" y="15"/>
                    </a:cubicBezTo>
                    <a:cubicBezTo>
                      <a:pt x="22" y="5"/>
                      <a:pt x="34" y="0"/>
                      <a:pt x="50" y="0"/>
                    </a:cubicBezTo>
                    <a:cubicBezTo>
                      <a:pt x="66" y="0"/>
                      <a:pt x="78" y="5"/>
                      <a:pt x="86" y="15"/>
                    </a:cubicBezTo>
                    <a:cubicBezTo>
                      <a:pt x="94" y="26"/>
                      <a:pt x="97" y="40"/>
                      <a:pt x="97" y="59"/>
                    </a:cubicBezTo>
                    <a:close/>
                    <a:moveTo>
                      <a:pt x="67" y="47"/>
                    </a:moveTo>
                    <a:cubicBezTo>
                      <a:pt x="67" y="28"/>
                      <a:pt x="61" y="19"/>
                      <a:pt x="48" y="19"/>
                    </a:cubicBezTo>
                    <a:cubicBezTo>
                      <a:pt x="42" y="19"/>
                      <a:pt x="37" y="22"/>
                      <a:pt x="33" y="27"/>
                    </a:cubicBezTo>
                    <a:cubicBezTo>
                      <a:pt x="29" y="33"/>
                      <a:pt x="28" y="42"/>
                      <a:pt x="28" y="53"/>
                    </a:cubicBezTo>
                    <a:lnTo>
                      <a:pt x="67" y="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8" name="Freeform 20"/>
              <p:cNvSpPr>
                <a:spLocks noEditPoints="1"/>
              </p:cNvSpPr>
              <p:nvPr/>
            </p:nvSpPr>
            <p:spPr bwMode="auto">
              <a:xfrm>
                <a:off x="5461000" y="3641725"/>
                <a:ext cx="150812" cy="246063"/>
              </a:xfrm>
              <a:custGeom>
                <a:avLst/>
                <a:gdLst>
                  <a:gd name="T0" fmla="*/ 97 w 97"/>
                  <a:gd name="T1" fmla="*/ 114 h 159"/>
                  <a:gd name="T2" fmla="*/ 83 w 97"/>
                  <a:gd name="T3" fmla="*/ 148 h 159"/>
                  <a:gd name="T4" fmla="*/ 48 w 97"/>
                  <a:gd name="T5" fmla="*/ 159 h 159"/>
                  <a:gd name="T6" fmla="*/ 7 w 97"/>
                  <a:gd name="T7" fmla="*/ 151 h 159"/>
                  <a:gd name="T8" fmla="*/ 15 w 97"/>
                  <a:gd name="T9" fmla="*/ 130 h 159"/>
                  <a:gd name="T10" fmla="*/ 42 w 97"/>
                  <a:gd name="T11" fmla="*/ 137 h 159"/>
                  <a:gd name="T12" fmla="*/ 65 w 97"/>
                  <a:gd name="T13" fmla="*/ 116 h 159"/>
                  <a:gd name="T14" fmla="*/ 65 w 97"/>
                  <a:gd name="T15" fmla="*/ 110 h 159"/>
                  <a:gd name="T16" fmla="*/ 46 w 97"/>
                  <a:gd name="T17" fmla="*/ 114 h 159"/>
                  <a:gd name="T18" fmla="*/ 13 w 97"/>
                  <a:gd name="T19" fmla="*/ 99 h 159"/>
                  <a:gd name="T20" fmla="*/ 0 w 97"/>
                  <a:gd name="T21" fmla="*/ 60 h 159"/>
                  <a:gd name="T22" fmla="*/ 15 w 97"/>
                  <a:gd name="T23" fmla="*/ 16 h 159"/>
                  <a:gd name="T24" fmla="*/ 57 w 97"/>
                  <a:gd name="T25" fmla="*/ 0 h 159"/>
                  <a:gd name="T26" fmla="*/ 97 w 97"/>
                  <a:gd name="T27" fmla="*/ 8 h 159"/>
                  <a:gd name="T28" fmla="*/ 97 w 97"/>
                  <a:gd name="T29" fmla="*/ 114 h 159"/>
                  <a:gd name="T30" fmla="*/ 65 w 97"/>
                  <a:gd name="T31" fmla="*/ 93 h 159"/>
                  <a:gd name="T32" fmla="*/ 65 w 97"/>
                  <a:gd name="T33" fmla="*/ 20 h 159"/>
                  <a:gd name="T34" fmla="*/ 55 w 97"/>
                  <a:gd name="T35" fmla="*/ 18 h 159"/>
                  <a:gd name="T36" fmla="*/ 32 w 97"/>
                  <a:gd name="T37" fmla="*/ 58 h 159"/>
                  <a:gd name="T38" fmla="*/ 55 w 97"/>
                  <a:gd name="T39" fmla="*/ 95 h 159"/>
                  <a:gd name="T40" fmla="*/ 65 w 97"/>
                  <a:gd name="T41" fmla="*/ 93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7" h="159">
                    <a:moveTo>
                      <a:pt x="97" y="114"/>
                    </a:moveTo>
                    <a:cubicBezTo>
                      <a:pt x="97" y="129"/>
                      <a:pt x="92" y="140"/>
                      <a:pt x="83" y="148"/>
                    </a:cubicBezTo>
                    <a:cubicBezTo>
                      <a:pt x="75" y="156"/>
                      <a:pt x="63" y="159"/>
                      <a:pt x="48" y="159"/>
                    </a:cubicBezTo>
                    <a:cubicBezTo>
                      <a:pt x="30" y="159"/>
                      <a:pt x="17" y="157"/>
                      <a:pt x="7" y="151"/>
                    </a:cubicBezTo>
                    <a:cubicBezTo>
                      <a:pt x="15" y="130"/>
                      <a:pt x="15" y="130"/>
                      <a:pt x="15" y="130"/>
                    </a:cubicBezTo>
                    <a:cubicBezTo>
                      <a:pt x="23" y="135"/>
                      <a:pt x="32" y="137"/>
                      <a:pt x="42" y="137"/>
                    </a:cubicBezTo>
                    <a:cubicBezTo>
                      <a:pt x="58" y="137"/>
                      <a:pt x="65" y="130"/>
                      <a:pt x="65" y="116"/>
                    </a:cubicBezTo>
                    <a:cubicBezTo>
                      <a:pt x="65" y="110"/>
                      <a:pt x="65" y="110"/>
                      <a:pt x="65" y="110"/>
                    </a:cubicBezTo>
                    <a:cubicBezTo>
                      <a:pt x="61" y="112"/>
                      <a:pt x="55" y="114"/>
                      <a:pt x="46" y="114"/>
                    </a:cubicBezTo>
                    <a:cubicBezTo>
                      <a:pt x="33" y="114"/>
                      <a:pt x="22" y="109"/>
                      <a:pt x="13" y="99"/>
                    </a:cubicBezTo>
                    <a:cubicBezTo>
                      <a:pt x="5" y="89"/>
                      <a:pt x="0" y="76"/>
                      <a:pt x="0" y="60"/>
                    </a:cubicBezTo>
                    <a:cubicBezTo>
                      <a:pt x="0" y="41"/>
                      <a:pt x="5" y="26"/>
                      <a:pt x="15" y="16"/>
                    </a:cubicBezTo>
                    <a:cubicBezTo>
                      <a:pt x="25" y="5"/>
                      <a:pt x="39" y="0"/>
                      <a:pt x="57" y="0"/>
                    </a:cubicBezTo>
                    <a:cubicBezTo>
                      <a:pt x="75" y="0"/>
                      <a:pt x="88" y="3"/>
                      <a:pt x="97" y="8"/>
                    </a:cubicBezTo>
                    <a:lnTo>
                      <a:pt x="97" y="114"/>
                    </a:lnTo>
                    <a:close/>
                    <a:moveTo>
                      <a:pt x="65" y="93"/>
                    </a:moveTo>
                    <a:cubicBezTo>
                      <a:pt x="65" y="20"/>
                      <a:pt x="65" y="20"/>
                      <a:pt x="65" y="20"/>
                    </a:cubicBezTo>
                    <a:cubicBezTo>
                      <a:pt x="63" y="19"/>
                      <a:pt x="60" y="18"/>
                      <a:pt x="55" y="18"/>
                    </a:cubicBezTo>
                    <a:cubicBezTo>
                      <a:pt x="40" y="18"/>
                      <a:pt x="32" y="32"/>
                      <a:pt x="32" y="58"/>
                    </a:cubicBezTo>
                    <a:cubicBezTo>
                      <a:pt x="32" y="83"/>
                      <a:pt x="40" y="95"/>
                      <a:pt x="55" y="95"/>
                    </a:cubicBezTo>
                    <a:cubicBezTo>
                      <a:pt x="59" y="95"/>
                      <a:pt x="63" y="94"/>
                      <a:pt x="65" y="9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9" name="Freeform 21"/>
              <p:cNvSpPr>
                <a:spLocks noEditPoints="1"/>
              </p:cNvSpPr>
              <p:nvPr/>
            </p:nvSpPr>
            <p:spPr bwMode="auto">
              <a:xfrm>
                <a:off x="5654675" y="3641725"/>
                <a:ext cx="150812" cy="177800"/>
              </a:xfrm>
              <a:custGeom>
                <a:avLst/>
                <a:gdLst>
                  <a:gd name="T0" fmla="*/ 97 w 98"/>
                  <a:gd name="T1" fmla="*/ 59 h 115"/>
                  <a:gd name="T2" fmla="*/ 30 w 98"/>
                  <a:gd name="T3" fmla="*/ 69 h 115"/>
                  <a:gd name="T4" fmla="*/ 57 w 98"/>
                  <a:gd name="T5" fmla="*/ 93 h 115"/>
                  <a:gd name="T6" fmla="*/ 86 w 98"/>
                  <a:gd name="T7" fmla="*/ 87 h 115"/>
                  <a:gd name="T8" fmla="*/ 93 w 98"/>
                  <a:gd name="T9" fmla="*/ 107 h 115"/>
                  <a:gd name="T10" fmla="*/ 54 w 98"/>
                  <a:gd name="T11" fmla="*/ 115 h 115"/>
                  <a:gd name="T12" fmla="*/ 14 w 98"/>
                  <a:gd name="T13" fmla="*/ 99 h 115"/>
                  <a:gd name="T14" fmla="*/ 0 w 98"/>
                  <a:gd name="T15" fmla="*/ 57 h 115"/>
                  <a:gd name="T16" fmla="*/ 13 w 98"/>
                  <a:gd name="T17" fmla="*/ 15 h 115"/>
                  <a:gd name="T18" fmla="*/ 50 w 98"/>
                  <a:gd name="T19" fmla="*/ 0 h 115"/>
                  <a:gd name="T20" fmla="*/ 86 w 98"/>
                  <a:gd name="T21" fmla="*/ 15 h 115"/>
                  <a:gd name="T22" fmla="*/ 97 w 98"/>
                  <a:gd name="T23" fmla="*/ 59 h 115"/>
                  <a:gd name="T24" fmla="*/ 67 w 98"/>
                  <a:gd name="T25" fmla="*/ 47 h 115"/>
                  <a:gd name="T26" fmla="*/ 49 w 98"/>
                  <a:gd name="T27" fmla="*/ 19 h 115"/>
                  <a:gd name="T28" fmla="*/ 33 w 98"/>
                  <a:gd name="T29" fmla="*/ 27 h 115"/>
                  <a:gd name="T30" fmla="*/ 28 w 98"/>
                  <a:gd name="T31" fmla="*/ 53 h 115"/>
                  <a:gd name="T32" fmla="*/ 67 w 98"/>
                  <a:gd name="T33" fmla="*/ 4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8" h="115">
                    <a:moveTo>
                      <a:pt x="97" y="59"/>
                    </a:moveTo>
                    <a:cubicBezTo>
                      <a:pt x="30" y="69"/>
                      <a:pt x="30" y="69"/>
                      <a:pt x="30" y="69"/>
                    </a:cubicBezTo>
                    <a:cubicBezTo>
                      <a:pt x="33" y="85"/>
                      <a:pt x="42" y="93"/>
                      <a:pt x="57" y="93"/>
                    </a:cubicBezTo>
                    <a:cubicBezTo>
                      <a:pt x="69" y="93"/>
                      <a:pt x="78" y="91"/>
                      <a:pt x="86" y="87"/>
                    </a:cubicBezTo>
                    <a:cubicBezTo>
                      <a:pt x="93" y="107"/>
                      <a:pt x="93" y="107"/>
                      <a:pt x="93" y="107"/>
                    </a:cubicBezTo>
                    <a:cubicBezTo>
                      <a:pt x="83" y="112"/>
                      <a:pt x="69" y="115"/>
                      <a:pt x="54" y="115"/>
                    </a:cubicBezTo>
                    <a:cubicBezTo>
                      <a:pt x="37" y="115"/>
                      <a:pt x="24" y="110"/>
                      <a:pt x="14" y="99"/>
                    </a:cubicBezTo>
                    <a:cubicBezTo>
                      <a:pt x="5" y="89"/>
                      <a:pt x="0" y="75"/>
                      <a:pt x="0" y="57"/>
                    </a:cubicBezTo>
                    <a:cubicBezTo>
                      <a:pt x="0" y="39"/>
                      <a:pt x="4" y="26"/>
                      <a:pt x="13" y="15"/>
                    </a:cubicBezTo>
                    <a:cubicBezTo>
                      <a:pt x="22" y="5"/>
                      <a:pt x="34" y="0"/>
                      <a:pt x="50" y="0"/>
                    </a:cubicBezTo>
                    <a:cubicBezTo>
                      <a:pt x="66" y="0"/>
                      <a:pt x="78" y="5"/>
                      <a:pt x="86" y="15"/>
                    </a:cubicBezTo>
                    <a:cubicBezTo>
                      <a:pt x="94" y="26"/>
                      <a:pt x="98" y="40"/>
                      <a:pt x="97" y="59"/>
                    </a:cubicBezTo>
                    <a:close/>
                    <a:moveTo>
                      <a:pt x="67" y="47"/>
                    </a:moveTo>
                    <a:cubicBezTo>
                      <a:pt x="67" y="28"/>
                      <a:pt x="61" y="19"/>
                      <a:pt x="49" y="19"/>
                    </a:cubicBezTo>
                    <a:cubicBezTo>
                      <a:pt x="42" y="19"/>
                      <a:pt x="37" y="22"/>
                      <a:pt x="33" y="27"/>
                    </a:cubicBezTo>
                    <a:cubicBezTo>
                      <a:pt x="30" y="33"/>
                      <a:pt x="28" y="42"/>
                      <a:pt x="28" y="53"/>
                    </a:cubicBezTo>
                    <a:lnTo>
                      <a:pt x="67" y="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</p:grpSp>
        <p:sp>
          <p:nvSpPr>
            <p:cNvPr id="22" name="Freeform 22"/>
            <p:cNvSpPr>
              <a:spLocks noEditPoints="1"/>
            </p:cNvSpPr>
            <p:nvPr/>
          </p:nvSpPr>
          <p:spPr bwMode="auto">
            <a:xfrm>
              <a:off x="3392488" y="3017838"/>
              <a:ext cx="2012950" cy="512763"/>
            </a:xfrm>
            <a:custGeom>
              <a:avLst/>
              <a:gdLst>
                <a:gd name="T0" fmla="*/ 1236 w 1303"/>
                <a:gd name="T1" fmla="*/ 102 h 331"/>
                <a:gd name="T2" fmla="*/ 1301 w 1303"/>
                <a:gd name="T3" fmla="*/ 327 h 331"/>
                <a:gd name="T4" fmla="*/ 1303 w 1303"/>
                <a:gd name="T5" fmla="*/ 38 h 331"/>
                <a:gd name="T6" fmla="*/ 1234 w 1303"/>
                <a:gd name="T7" fmla="*/ 38 h 331"/>
                <a:gd name="T8" fmla="*/ 1303 w 1303"/>
                <a:gd name="T9" fmla="*/ 38 h 331"/>
                <a:gd name="T10" fmla="*/ 1202 w 1303"/>
                <a:gd name="T11" fmla="*/ 276 h 331"/>
                <a:gd name="T12" fmla="*/ 1133 w 1303"/>
                <a:gd name="T13" fmla="*/ 213 h 331"/>
                <a:gd name="T14" fmla="*/ 1202 w 1303"/>
                <a:gd name="T15" fmla="*/ 150 h 331"/>
                <a:gd name="T16" fmla="*/ 1160 w 1303"/>
                <a:gd name="T17" fmla="*/ 98 h 331"/>
                <a:gd name="T18" fmla="*/ 1160 w 1303"/>
                <a:gd name="T19" fmla="*/ 331 h 331"/>
                <a:gd name="T20" fmla="*/ 1043 w 1303"/>
                <a:gd name="T21" fmla="*/ 327 h 331"/>
                <a:gd name="T22" fmla="*/ 946 w 1303"/>
                <a:gd name="T23" fmla="*/ 98 h 331"/>
                <a:gd name="T24" fmla="*/ 852 w 1303"/>
                <a:gd name="T25" fmla="*/ 327 h 331"/>
                <a:gd name="T26" fmla="*/ 917 w 1303"/>
                <a:gd name="T27" fmla="*/ 143 h 331"/>
                <a:gd name="T28" fmla="*/ 978 w 1303"/>
                <a:gd name="T29" fmla="*/ 170 h 331"/>
                <a:gd name="T30" fmla="*/ 1043 w 1303"/>
                <a:gd name="T31" fmla="*/ 327 h 331"/>
                <a:gd name="T32" fmla="*/ 745 w 1303"/>
                <a:gd name="T33" fmla="*/ 102 h 331"/>
                <a:gd name="T34" fmla="*/ 810 w 1303"/>
                <a:gd name="T35" fmla="*/ 327 h 331"/>
                <a:gd name="T36" fmla="*/ 812 w 1303"/>
                <a:gd name="T37" fmla="*/ 38 h 331"/>
                <a:gd name="T38" fmla="*/ 743 w 1303"/>
                <a:gd name="T39" fmla="*/ 38 h 331"/>
                <a:gd name="T40" fmla="*/ 812 w 1303"/>
                <a:gd name="T41" fmla="*/ 38 h 331"/>
                <a:gd name="T42" fmla="*/ 662 w 1303"/>
                <a:gd name="T43" fmla="*/ 10 h 331"/>
                <a:gd name="T44" fmla="*/ 614 w 1303"/>
                <a:gd name="T45" fmla="*/ 242 h 331"/>
                <a:gd name="T46" fmla="*/ 607 w 1303"/>
                <a:gd name="T47" fmla="*/ 207 h 331"/>
                <a:gd name="T48" fmla="*/ 495 w 1303"/>
                <a:gd name="T49" fmla="*/ 10 h 331"/>
                <a:gd name="T50" fmla="*/ 641 w 1303"/>
                <a:gd name="T51" fmla="*/ 327 h 331"/>
                <a:gd name="T52" fmla="*/ 353 w 1303"/>
                <a:gd name="T53" fmla="*/ 291 h 331"/>
                <a:gd name="T54" fmla="*/ 289 w 1303"/>
                <a:gd name="T55" fmla="*/ 258 h 331"/>
                <a:gd name="T56" fmla="*/ 353 w 1303"/>
                <a:gd name="T57" fmla="*/ 291 h 331"/>
                <a:gd name="T58" fmla="*/ 414 w 1303"/>
                <a:gd name="T59" fmla="*/ 180 h 331"/>
                <a:gd name="T60" fmla="*/ 241 w 1303"/>
                <a:gd name="T61" fmla="*/ 115 h 331"/>
                <a:gd name="T62" fmla="*/ 314 w 1303"/>
                <a:gd name="T63" fmla="*/ 139 h 331"/>
                <a:gd name="T64" fmla="*/ 353 w 1303"/>
                <a:gd name="T65" fmla="*/ 179 h 331"/>
                <a:gd name="T66" fmla="*/ 326 w 1303"/>
                <a:gd name="T67" fmla="*/ 331 h 331"/>
                <a:gd name="T68" fmla="*/ 132 w 1303"/>
                <a:gd name="T69" fmla="*/ 287 h 331"/>
                <a:gd name="T70" fmla="*/ 65 w 1303"/>
                <a:gd name="T71" fmla="*/ 213 h 331"/>
                <a:gd name="T72" fmla="*/ 132 w 1303"/>
                <a:gd name="T73" fmla="*/ 139 h 331"/>
                <a:gd name="T74" fmla="*/ 197 w 1303"/>
                <a:gd name="T75" fmla="*/ 315 h 331"/>
                <a:gd name="T76" fmla="*/ 132 w 1303"/>
                <a:gd name="T77" fmla="*/ 0 h 331"/>
                <a:gd name="T78" fmla="*/ 99 w 1303"/>
                <a:gd name="T79" fmla="*/ 100 h 331"/>
                <a:gd name="T80" fmla="*/ 111 w 1303"/>
                <a:gd name="T81" fmla="*/ 331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303" h="331">
                  <a:moveTo>
                    <a:pt x="1301" y="102"/>
                  </a:moveTo>
                  <a:cubicBezTo>
                    <a:pt x="1236" y="102"/>
                    <a:pt x="1236" y="102"/>
                    <a:pt x="1236" y="102"/>
                  </a:cubicBezTo>
                  <a:cubicBezTo>
                    <a:pt x="1236" y="327"/>
                    <a:pt x="1236" y="327"/>
                    <a:pt x="1236" y="327"/>
                  </a:cubicBezTo>
                  <a:cubicBezTo>
                    <a:pt x="1301" y="327"/>
                    <a:pt x="1301" y="327"/>
                    <a:pt x="1301" y="327"/>
                  </a:cubicBezTo>
                  <a:lnTo>
                    <a:pt x="1301" y="102"/>
                  </a:lnTo>
                  <a:close/>
                  <a:moveTo>
                    <a:pt x="1303" y="38"/>
                  </a:moveTo>
                  <a:cubicBezTo>
                    <a:pt x="1303" y="21"/>
                    <a:pt x="1287" y="7"/>
                    <a:pt x="1268" y="7"/>
                  </a:cubicBezTo>
                  <a:cubicBezTo>
                    <a:pt x="1249" y="7"/>
                    <a:pt x="1234" y="21"/>
                    <a:pt x="1234" y="38"/>
                  </a:cubicBezTo>
                  <a:cubicBezTo>
                    <a:pt x="1234" y="55"/>
                    <a:pt x="1249" y="68"/>
                    <a:pt x="1268" y="68"/>
                  </a:cubicBezTo>
                  <a:cubicBezTo>
                    <a:pt x="1287" y="68"/>
                    <a:pt x="1303" y="55"/>
                    <a:pt x="1303" y="38"/>
                  </a:cubicBezTo>
                  <a:moveTo>
                    <a:pt x="1216" y="315"/>
                  </a:moveTo>
                  <a:cubicBezTo>
                    <a:pt x="1202" y="276"/>
                    <a:pt x="1202" y="276"/>
                    <a:pt x="1202" y="276"/>
                  </a:cubicBezTo>
                  <a:cubicBezTo>
                    <a:pt x="1195" y="282"/>
                    <a:pt x="1187" y="285"/>
                    <a:pt x="1175" y="285"/>
                  </a:cubicBezTo>
                  <a:cubicBezTo>
                    <a:pt x="1149" y="285"/>
                    <a:pt x="1133" y="259"/>
                    <a:pt x="1133" y="213"/>
                  </a:cubicBezTo>
                  <a:cubicBezTo>
                    <a:pt x="1133" y="167"/>
                    <a:pt x="1147" y="141"/>
                    <a:pt x="1175" y="141"/>
                  </a:cubicBezTo>
                  <a:cubicBezTo>
                    <a:pt x="1188" y="141"/>
                    <a:pt x="1196" y="146"/>
                    <a:pt x="1202" y="150"/>
                  </a:cubicBezTo>
                  <a:cubicBezTo>
                    <a:pt x="1215" y="114"/>
                    <a:pt x="1215" y="114"/>
                    <a:pt x="1215" y="114"/>
                  </a:cubicBezTo>
                  <a:cubicBezTo>
                    <a:pt x="1205" y="106"/>
                    <a:pt x="1188" y="98"/>
                    <a:pt x="1160" y="98"/>
                  </a:cubicBezTo>
                  <a:cubicBezTo>
                    <a:pt x="1110" y="98"/>
                    <a:pt x="1068" y="138"/>
                    <a:pt x="1068" y="214"/>
                  </a:cubicBezTo>
                  <a:cubicBezTo>
                    <a:pt x="1068" y="290"/>
                    <a:pt x="1107" y="331"/>
                    <a:pt x="1160" y="331"/>
                  </a:cubicBezTo>
                  <a:cubicBezTo>
                    <a:pt x="1189" y="331"/>
                    <a:pt x="1206" y="324"/>
                    <a:pt x="1216" y="315"/>
                  </a:cubicBezTo>
                  <a:moveTo>
                    <a:pt x="1043" y="327"/>
                  </a:moveTo>
                  <a:cubicBezTo>
                    <a:pt x="1043" y="169"/>
                    <a:pt x="1043" y="169"/>
                    <a:pt x="1043" y="169"/>
                  </a:cubicBezTo>
                  <a:cubicBezTo>
                    <a:pt x="1043" y="129"/>
                    <a:pt x="1018" y="98"/>
                    <a:pt x="946" y="98"/>
                  </a:cubicBezTo>
                  <a:cubicBezTo>
                    <a:pt x="906" y="98"/>
                    <a:pt x="874" y="105"/>
                    <a:pt x="852" y="115"/>
                  </a:cubicBezTo>
                  <a:cubicBezTo>
                    <a:pt x="852" y="327"/>
                    <a:pt x="852" y="327"/>
                    <a:pt x="852" y="327"/>
                  </a:cubicBezTo>
                  <a:cubicBezTo>
                    <a:pt x="917" y="327"/>
                    <a:pt x="917" y="327"/>
                    <a:pt x="917" y="327"/>
                  </a:cubicBezTo>
                  <a:cubicBezTo>
                    <a:pt x="917" y="143"/>
                    <a:pt x="917" y="143"/>
                    <a:pt x="917" y="143"/>
                  </a:cubicBezTo>
                  <a:cubicBezTo>
                    <a:pt x="925" y="141"/>
                    <a:pt x="932" y="139"/>
                    <a:pt x="945" y="139"/>
                  </a:cubicBezTo>
                  <a:cubicBezTo>
                    <a:pt x="971" y="139"/>
                    <a:pt x="978" y="154"/>
                    <a:pt x="978" y="170"/>
                  </a:cubicBezTo>
                  <a:cubicBezTo>
                    <a:pt x="978" y="327"/>
                    <a:pt x="978" y="327"/>
                    <a:pt x="978" y="327"/>
                  </a:cubicBezTo>
                  <a:lnTo>
                    <a:pt x="1043" y="327"/>
                  </a:lnTo>
                  <a:close/>
                  <a:moveTo>
                    <a:pt x="810" y="102"/>
                  </a:moveTo>
                  <a:cubicBezTo>
                    <a:pt x="745" y="102"/>
                    <a:pt x="745" y="102"/>
                    <a:pt x="745" y="102"/>
                  </a:cubicBezTo>
                  <a:cubicBezTo>
                    <a:pt x="745" y="327"/>
                    <a:pt x="745" y="327"/>
                    <a:pt x="745" y="327"/>
                  </a:cubicBezTo>
                  <a:cubicBezTo>
                    <a:pt x="810" y="327"/>
                    <a:pt x="810" y="327"/>
                    <a:pt x="810" y="327"/>
                  </a:cubicBezTo>
                  <a:lnTo>
                    <a:pt x="810" y="102"/>
                  </a:lnTo>
                  <a:close/>
                  <a:moveTo>
                    <a:pt x="812" y="38"/>
                  </a:moveTo>
                  <a:cubicBezTo>
                    <a:pt x="812" y="21"/>
                    <a:pt x="796" y="7"/>
                    <a:pt x="777" y="7"/>
                  </a:cubicBezTo>
                  <a:cubicBezTo>
                    <a:pt x="758" y="7"/>
                    <a:pt x="743" y="21"/>
                    <a:pt x="743" y="38"/>
                  </a:cubicBezTo>
                  <a:cubicBezTo>
                    <a:pt x="743" y="55"/>
                    <a:pt x="758" y="68"/>
                    <a:pt x="777" y="68"/>
                  </a:cubicBezTo>
                  <a:cubicBezTo>
                    <a:pt x="796" y="68"/>
                    <a:pt x="812" y="55"/>
                    <a:pt x="812" y="38"/>
                  </a:cubicBezTo>
                  <a:moveTo>
                    <a:pt x="727" y="10"/>
                  </a:moveTo>
                  <a:cubicBezTo>
                    <a:pt x="662" y="10"/>
                    <a:pt x="662" y="10"/>
                    <a:pt x="662" y="10"/>
                  </a:cubicBezTo>
                  <a:cubicBezTo>
                    <a:pt x="621" y="207"/>
                    <a:pt x="621" y="207"/>
                    <a:pt x="621" y="207"/>
                  </a:cubicBezTo>
                  <a:cubicBezTo>
                    <a:pt x="617" y="222"/>
                    <a:pt x="614" y="242"/>
                    <a:pt x="614" y="242"/>
                  </a:cubicBezTo>
                  <a:cubicBezTo>
                    <a:pt x="614" y="242"/>
                    <a:pt x="614" y="242"/>
                    <a:pt x="614" y="242"/>
                  </a:cubicBezTo>
                  <a:cubicBezTo>
                    <a:pt x="614" y="242"/>
                    <a:pt x="611" y="222"/>
                    <a:pt x="607" y="207"/>
                  </a:cubicBezTo>
                  <a:cubicBezTo>
                    <a:pt x="567" y="10"/>
                    <a:pt x="567" y="10"/>
                    <a:pt x="567" y="10"/>
                  </a:cubicBezTo>
                  <a:cubicBezTo>
                    <a:pt x="495" y="10"/>
                    <a:pt x="495" y="10"/>
                    <a:pt x="495" y="10"/>
                  </a:cubicBezTo>
                  <a:cubicBezTo>
                    <a:pt x="582" y="327"/>
                    <a:pt x="582" y="327"/>
                    <a:pt x="582" y="327"/>
                  </a:cubicBezTo>
                  <a:cubicBezTo>
                    <a:pt x="641" y="327"/>
                    <a:pt x="641" y="327"/>
                    <a:pt x="641" y="327"/>
                  </a:cubicBezTo>
                  <a:lnTo>
                    <a:pt x="727" y="10"/>
                  </a:lnTo>
                  <a:close/>
                  <a:moveTo>
                    <a:pt x="353" y="291"/>
                  </a:moveTo>
                  <a:cubicBezTo>
                    <a:pt x="347" y="294"/>
                    <a:pt x="339" y="296"/>
                    <a:pt x="329" y="296"/>
                  </a:cubicBezTo>
                  <a:cubicBezTo>
                    <a:pt x="304" y="296"/>
                    <a:pt x="289" y="284"/>
                    <a:pt x="289" y="258"/>
                  </a:cubicBezTo>
                  <a:cubicBezTo>
                    <a:pt x="289" y="222"/>
                    <a:pt x="314" y="213"/>
                    <a:pt x="353" y="209"/>
                  </a:cubicBezTo>
                  <a:lnTo>
                    <a:pt x="353" y="291"/>
                  </a:lnTo>
                  <a:close/>
                  <a:moveTo>
                    <a:pt x="414" y="315"/>
                  </a:moveTo>
                  <a:cubicBezTo>
                    <a:pt x="414" y="180"/>
                    <a:pt x="414" y="180"/>
                    <a:pt x="414" y="180"/>
                  </a:cubicBezTo>
                  <a:cubicBezTo>
                    <a:pt x="414" y="119"/>
                    <a:pt x="377" y="98"/>
                    <a:pt x="326" y="98"/>
                  </a:cubicBezTo>
                  <a:cubicBezTo>
                    <a:pt x="286" y="98"/>
                    <a:pt x="257" y="108"/>
                    <a:pt x="241" y="115"/>
                  </a:cubicBezTo>
                  <a:cubicBezTo>
                    <a:pt x="255" y="152"/>
                    <a:pt x="255" y="152"/>
                    <a:pt x="255" y="152"/>
                  </a:cubicBezTo>
                  <a:cubicBezTo>
                    <a:pt x="270" y="146"/>
                    <a:pt x="292" y="139"/>
                    <a:pt x="314" y="139"/>
                  </a:cubicBezTo>
                  <a:cubicBezTo>
                    <a:pt x="337" y="139"/>
                    <a:pt x="353" y="145"/>
                    <a:pt x="353" y="169"/>
                  </a:cubicBezTo>
                  <a:cubicBezTo>
                    <a:pt x="353" y="179"/>
                    <a:pt x="353" y="179"/>
                    <a:pt x="353" y="179"/>
                  </a:cubicBezTo>
                  <a:cubicBezTo>
                    <a:pt x="286" y="185"/>
                    <a:pt x="228" y="202"/>
                    <a:pt x="228" y="260"/>
                  </a:cubicBezTo>
                  <a:cubicBezTo>
                    <a:pt x="228" y="307"/>
                    <a:pt x="261" y="331"/>
                    <a:pt x="326" y="331"/>
                  </a:cubicBezTo>
                  <a:cubicBezTo>
                    <a:pt x="365" y="331"/>
                    <a:pt x="395" y="325"/>
                    <a:pt x="414" y="315"/>
                  </a:cubicBezTo>
                  <a:moveTo>
                    <a:pt x="132" y="287"/>
                  </a:moveTo>
                  <a:cubicBezTo>
                    <a:pt x="128" y="289"/>
                    <a:pt x="121" y="290"/>
                    <a:pt x="112" y="290"/>
                  </a:cubicBezTo>
                  <a:cubicBezTo>
                    <a:pt x="79" y="290"/>
                    <a:pt x="65" y="262"/>
                    <a:pt x="65" y="213"/>
                  </a:cubicBezTo>
                  <a:cubicBezTo>
                    <a:pt x="65" y="167"/>
                    <a:pt x="78" y="136"/>
                    <a:pt x="114" y="136"/>
                  </a:cubicBezTo>
                  <a:cubicBezTo>
                    <a:pt x="121" y="136"/>
                    <a:pt x="127" y="137"/>
                    <a:pt x="132" y="139"/>
                  </a:cubicBezTo>
                  <a:lnTo>
                    <a:pt x="132" y="287"/>
                  </a:lnTo>
                  <a:close/>
                  <a:moveTo>
                    <a:pt x="197" y="315"/>
                  </a:moveTo>
                  <a:cubicBezTo>
                    <a:pt x="197" y="0"/>
                    <a:pt x="197" y="0"/>
                    <a:pt x="197" y="0"/>
                  </a:cubicBezTo>
                  <a:cubicBezTo>
                    <a:pt x="132" y="0"/>
                    <a:pt x="132" y="0"/>
                    <a:pt x="132" y="0"/>
                  </a:cubicBezTo>
                  <a:cubicBezTo>
                    <a:pt x="132" y="103"/>
                    <a:pt x="132" y="103"/>
                    <a:pt x="132" y="103"/>
                  </a:cubicBezTo>
                  <a:cubicBezTo>
                    <a:pt x="124" y="101"/>
                    <a:pt x="113" y="100"/>
                    <a:pt x="99" y="100"/>
                  </a:cubicBezTo>
                  <a:cubicBezTo>
                    <a:pt x="41" y="100"/>
                    <a:pt x="0" y="144"/>
                    <a:pt x="0" y="216"/>
                  </a:cubicBezTo>
                  <a:cubicBezTo>
                    <a:pt x="0" y="291"/>
                    <a:pt x="43" y="331"/>
                    <a:pt x="111" y="331"/>
                  </a:cubicBezTo>
                  <a:cubicBezTo>
                    <a:pt x="150" y="331"/>
                    <a:pt x="177" y="326"/>
                    <a:pt x="197" y="31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3954" y="5085184"/>
            <a:ext cx="3118189" cy="37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727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85185E-6 L -0.57725 -0.62894 " pathEditMode="fixed" rAng="0" ptsTypes="AA">
                                      <p:cBhvr>
                                        <p:cTn id="20" dur="275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872" y="-31458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96296E-6 L 0.58351 -0.5956 " pathEditMode="fixed" rAng="0" ptsTypes="AA">
                                      <p:cBhvr>
                                        <p:cTn id="22" dur="2750" spd="-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67" y="-29792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3 -2.96296E-6 L -0.00156 0.69051 " pathEditMode="fixed" rAng="0" ptsTypes="AA">
                                      <p:cBhvr>
                                        <p:cTn id="24" dur="2750" spd="-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34514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75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ep 2"/>
          <p:cNvGrpSpPr/>
          <p:nvPr/>
        </p:nvGrpSpPr>
        <p:grpSpPr>
          <a:xfrm>
            <a:off x="3379548" y="2144291"/>
            <a:ext cx="2399654" cy="2555452"/>
            <a:chOff x="2892426" y="1908175"/>
            <a:chExt cx="3340099" cy="3556956"/>
          </a:xfrm>
        </p:grpSpPr>
        <p:grpSp>
          <p:nvGrpSpPr>
            <p:cNvPr id="9" name="Groep 8"/>
            <p:cNvGrpSpPr/>
            <p:nvPr/>
          </p:nvGrpSpPr>
          <p:grpSpPr>
            <a:xfrm>
              <a:off x="2892426" y="1908175"/>
              <a:ext cx="3340099" cy="3024188"/>
              <a:chOff x="2892426" y="1908175"/>
              <a:chExt cx="3340099" cy="3024188"/>
            </a:xfrm>
          </p:grpSpPr>
          <p:sp>
            <p:nvSpPr>
              <p:cNvPr id="10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2894013" y="1908175"/>
                <a:ext cx="3338512" cy="3024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1" name="Oval 5"/>
              <p:cNvSpPr>
                <a:spLocks noChangeArrowheads="1"/>
              </p:cNvSpPr>
              <p:nvPr/>
            </p:nvSpPr>
            <p:spPr bwMode="auto">
              <a:xfrm>
                <a:off x="2892426" y="2108200"/>
                <a:ext cx="2703512" cy="27035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2" name="Oval 6"/>
              <p:cNvSpPr>
                <a:spLocks noChangeArrowheads="1"/>
              </p:cNvSpPr>
              <p:nvPr/>
            </p:nvSpPr>
            <p:spPr bwMode="auto">
              <a:xfrm>
                <a:off x="3157538" y="2224088"/>
                <a:ext cx="2701925" cy="27035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3" name="Oval 7"/>
              <p:cNvSpPr>
                <a:spLocks noChangeArrowheads="1"/>
              </p:cNvSpPr>
              <p:nvPr/>
            </p:nvSpPr>
            <p:spPr bwMode="auto">
              <a:xfrm>
                <a:off x="3530600" y="1908175"/>
                <a:ext cx="2701925" cy="27035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4" name="Oval 8"/>
              <p:cNvSpPr>
                <a:spLocks noChangeArrowheads="1"/>
              </p:cNvSpPr>
              <p:nvPr/>
            </p:nvSpPr>
            <p:spPr bwMode="auto">
              <a:xfrm>
                <a:off x="2892426" y="2108200"/>
                <a:ext cx="2703512" cy="2703513"/>
              </a:xfrm>
              <a:prstGeom prst="ellipse">
                <a:avLst/>
              </a:prstGeom>
              <a:solidFill>
                <a:srgbClr val="9DCD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5" name="Freeform 9"/>
              <p:cNvSpPr>
                <a:spLocks/>
              </p:cNvSpPr>
              <p:nvPr/>
            </p:nvSpPr>
            <p:spPr bwMode="auto">
              <a:xfrm>
                <a:off x="3838575" y="4433888"/>
                <a:ext cx="1714500" cy="493713"/>
              </a:xfrm>
              <a:custGeom>
                <a:avLst/>
                <a:gdLst>
                  <a:gd name="T0" fmla="*/ 1109 w 1109"/>
                  <a:gd name="T1" fmla="*/ 0 h 319"/>
                  <a:gd name="T2" fmla="*/ 721 w 1109"/>
                  <a:gd name="T3" fmla="*/ 114 h 319"/>
                  <a:gd name="T4" fmla="*/ 262 w 1109"/>
                  <a:gd name="T5" fmla="*/ 244 h 319"/>
                  <a:gd name="T6" fmla="*/ 0 w 1109"/>
                  <a:gd name="T7" fmla="*/ 204 h 319"/>
                  <a:gd name="T8" fmla="*/ 434 w 1109"/>
                  <a:gd name="T9" fmla="*/ 319 h 319"/>
                  <a:gd name="T10" fmla="*/ 1109 w 1109"/>
                  <a:gd name="T11" fmla="*/ 0 h 3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09" h="319">
                    <a:moveTo>
                      <a:pt x="1109" y="0"/>
                    </a:moveTo>
                    <a:cubicBezTo>
                      <a:pt x="994" y="66"/>
                      <a:pt x="862" y="107"/>
                      <a:pt x="721" y="114"/>
                    </a:cubicBezTo>
                    <a:cubicBezTo>
                      <a:pt x="588" y="196"/>
                      <a:pt x="431" y="244"/>
                      <a:pt x="262" y="244"/>
                    </a:cubicBezTo>
                    <a:cubicBezTo>
                      <a:pt x="171" y="244"/>
                      <a:pt x="83" y="230"/>
                      <a:pt x="0" y="204"/>
                    </a:cubicBezTo>
                    <a:cubicBezTo>
                      <a:pt x="127" y="277"/>
                      <a:pt x="276" y="319"/>
                      <a:pt x="434" y="319"/>
                    </a:cubicBezTo>
                    <a:cubicBezTo>
                      <a:pt x="706" y="319"/>
                      <a:pt x="949" y="195"/>
                      <a:pt x="1109" y="0"/>
                    </a:cubicBezTo>
                  </a:path>
                </a:pathLst>
              </a:custGeom>
              <a:solidFill>
                <a:srgbClr val="95D4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6" name="Freeform 10"/>
              <p:cNvSpPr>
                <a:spLocks/>
              </p:cNvSpPr>
              <p:nvPr/>
            </p:nvSpPr>
            <p:spPr bwMode="auto">
              <a:xfrm>
                <a:off x="3157538" y="2403475"/>
                <a:ext cx="1795462" cy="2408238"/>
              </a:xfrm>
              <a:custGeom>
                <a:avLst/>
                <a:gdLst>
                  <a:gd name="T0" fmla="*/ 441 w 1162"/>
                  <a:gd name="T1" fmla="*/ 0 h 1558"/>
                  <a:gd name="T2" fmla="*/ 0 w 1162"/>
                  <a:gd name="T3" fmla="*/ 759 h 1558"/>
                  <a:gd name="T4" fmla="*/ 441 w 1162"/>
                  <a:gd name="T5" fmla="*/ 1518 h 1558"/>
                  <a:gd name="T6" fmla="*/ 703 w 1162"/>
                  <a:gd name="T7" fmla="*/ 1558 h 1558"/>
                  <a:gd name="T8" fmla="*/ 1162 w 1162"/>
                  <a:gd name="T9" fmla="*/ 1428 h 1558"/>
                  <a:gd name="T10" fmla="*/ 1162 w 1162"/>
                  <a:gd name="T11" fmla="*/ 1428 h 1558"/>
                  <a:gd name="T12" fmla="*/ 1116 w 1162"/>
                  <a:gd name="T13" fmla="*/ 1429 h 1558"/>
                  <a:gd name="T14" fmla="*/ 242 w 1162"/>
                  <a:gd name="T15" fmla="*/ 555 h 1558"/>
                  <a:gd name="T16" fmla="*/ 441 w 1162"/>
                  <a:gd name="T17" fmla="*/ 0 h 15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62" h="1558">
                    <a:moveTo>
                      <a:pt x="441" y="0"/>
                    </a:moveTo>
                    <a:cubicBezTo>
                      <a:pt x="178" y="150"/>
                      <a:pt x="0" y="434"/>
                      <a:pt x="0" y="759"/>
                    </a:cubicBezTo>
                    <a:cubicBezTo>
                      <a:pt x="0" y="1084"/>
                      <a:pt x="178" y="1367"/>
                      <a:pt x="441" y="1518"/>
                    </a:cubicBezTo>
                    <a:cubicBezTo>
                      <a:pt x="524" y="1544"/>
                      <a:pt x="612" y="1558"/>
                      <a:pt x="703" y="1558"/>
                    </a:cubicBezTo>
                    <a:cubicBezTo>
                      <a:pt x="872" y="1558"/>
                      <a:pt x="1029" y="1510"/>
                      <a:pt x="1162" y="1428"/>
                    </a:cubicBezTo>
                    <a:cubicBezTo>
                      <a:pt x="1162" y="1428"/>
                      <a:pt x="1162" y="1428"/>
                      <a:pt x="1162" y="1428"/>
                    </a:cubicBezTo>
                    <a:cubicBezTo>
                      <a:pt x="1147" y="1429"/>
                      <a:pt x="1132" y="1429"/>
                      <a:pt x="1116" y="1429"/>
                    </a:cubicBezTo>
                    <a:cubicBezTo>
                      <a:pt x="633" y="1429"/>
                      <a:pt x="242" y="1038"/>
                      <a:pt x="242" y="555"/>
                    </a:cubicBezTo>
                    <a:cubicBezTo>
                      <a:pt x="242" y="344"/>
                      <a:pt x="316" y="151"/>
                      <a:pt x="441" y="0"/>
                    </a:cubicBezTo>
                  </a:path>
                </a:pathLst>
              </a:custGeom>
              <a:solidFill>
                <a:srgbClr val="46B3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7" name="Freeform 11"/>
              <p:cNvSpPr>
                <a:spLocks/>
              </p:cNvSpPr>
              <p:nvPr/>
            </p:nvSpPr>
            <p:spPr bwMode="auto">
              <a:xfrm>
                <a:off x="4171950" y="1908175"/>
                <a:ext cx="2060575" cy="2525713"/>
              </a:xfrm>
              <a:custGeom>
                <a:avLst/>
                <a:gdLst>
                  <a:gd name="T0" fmla="*/ 459 w 1333"/>
                  <a:gd name="T1" fmla="*/ 0 h 1634"/>
                  <a:gd name="T2" fmla="*/ 0 w 1333"/>
                  <a:gd name="T3" fmla="*/ 131 h 1634"/>
                  <a:gd name="T4" fmla="*/ 46 w 1333"/>
                  <a:gd name="T5" fmla="*/ 129 h 1634"/>
                  <a:gd name="T6" fmla="*/ 481 w 1333"/>
                  <a:gd name="T7" fmla="*/ 245 h 1634"/>
                  <a:gd name="T8" fmla="*/ 1092 w 1333"/>
                  <a:gd name="T9" fmla="*/ 1079 h 1634"/>
                  <a:gd name="T10" fmla="*/ 893 w 1333"/>
                  <a:gd name="T11" fmla="*/ 1634 h 1634"/>
                  <a:gd name="T12" fmla="*/ 1333 w 1333"/>
                  <a:gd name="T13" fmla="*/ 875 h 1634"/>
                  <a:gd name="T14" fmla="*/ 459 w 1333"/>
                  <a:gd name="T15" fmla="*/ 0 h 16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33" h="1634">
                    <a:moveTo>
                      <a:pt x="459" y="0"/>
                    </a:moveTo>
                    <a:cubicBezTo>
                      <a:pt x="291" y="0"/>
                      <a:pt x="133" y="48"/>
                      <a:pt x="0" y="131"/>
                    </a:cubicBezTo>
                    <a:cubicBezTo>
                      <a:pt x="15" y="130"/>
                      <a:pt x="31" y="129"/>
                      <a:pt x="46" y="129"/>
                    </a:cubicBezTo>
                    <a:cubicBezTo>
                      <a:pt x="204" y="129"/>
                      <a:pt x="353" y="171"/>
                      <a:pt x="481" y="245"/>
                    </a:cubicBezTo>
                    <a:cubicBezTo>
                      <a:pt x="835" y="356"/>
                      <a:pt x="1092" y="687"/>
                      <a:pt x="1092" y="1079"/>
                    </a:cubicBezTo>
                    <a:cubicBezTo>
                      <a:pt x="1092" y="1290"/>
                      <a:pt x="1018" y="1483"/>
                      <a:pt x="893" y="1634"/>
                    </a:cubicBezTo>
                    <a:cubicBezTo>
                      <a:pt x="1156" y="1483"/>
                      <a:pt x="1333" y="1200"/>
                      <a:pt x="1333" y="875"/>
                    </a:cubicBezTo>
                    <a:cubicBezTo>
                      <a:pt x="1333" y="392"/>
                      <a:pt x="942" y="0"/>
                      <a:pt x="459" y="0"/>
                    </a:cubicBezTo>
                  </a:path>
                </a:pathLst>
              </a:custGeom>
              <a:solidFill>
                <a:srgbClr val="95D4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8" name="Freeform 12"/>
              <p:cNvSpPr>
                <a:spLocks/>
              </p:cNvSpPr>
              <p:nvPr/>
            </p:nvSpPr>
            <p:spPr bwMode="auto">
              <a:xfrm>
                <a:off x="3838575" y="2108200"/>
                <a:ext cx="1076325" cy="295275"/>
              </a:xfrm>
              <a:custGeom>
                <a:avLst/>
                <a:gdLst>
                  <a:gd name="T0" fmla="*/ 262 w 697"/>
                  <a:gd name="T1" fmla="*/ 0 h 191"/>
                  <a:gd name="T2" fmla="*/ 216 w 697"/>
                  <a:gd name="T3" fmla="*/ 2 h 191"/>
                  <a:gd name="T4" fmla="*/ 216 w 697"/>
                  <a:gd name="T5" fmla="*/ 2 h 191"/>
                  <a:gd name="T6" fmla="*/ 0 w 697"/>
                  <a:gd name="T7" fmla="*/ 191 h 191"/>
                  <a:gd name="T8" fmla="*/ 434 w 697"/>
                  <a:gd name="T9" fmla="*/ 75 h 191"/>
                  <a:gd name="T10" fmla="*/ 697 w 697"/>
                  <a:gd name="T11" fmla="*/ 116 h 191"/>
                  <a:gd name="T12" fmla="*/ 262 w 697"/>
                  <a:gd name="T13" fmla="*/ 0 h 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97" h="191">
                    <a:moveTo>
                      <a:pt x="262" y="0"/>
                    </a:moveTo>
                    <a:cubicBezTo>
                      <a:pt x="247" y="0"/>
                      <a:pt x="231" y="1"/>
                      <a:pt x="216" y="2"/>
                    </a:cubicBezTo>
                    <a:cubicBezTo>
                      <a:pt x="216" y="2"/>
                      <a:pt x="216" y="2"/>
                      <a:pt x="216" y="2"/>
                    </a:cubicBezTo>
                    <a:cubicBezTo>
                      <a:pt x="134" y="52"/>
                      <a:pt x="61" y="116"/>
                      <a:pt x="0" y="191"/>
                    </a:cubicBezTo>
                    <a:cubicBezTo>
                      <a:pt x="127" y="117"/>
                      <a:pt x="276" y="75"/>
                      <a:pt x="434" y="75"/>
                    </a:cubicBezTo>
                    <a:cubicBezTo>
                      <a:pt x="525" y="75"/>
                      <a:pt x="614" y="89"/>
                      <a:pt x="697" y="116"/>
                    </a:cubicBezTo>
                    <a:cubicBezTo>
                      <a:pt x="569" y="42"/>
                      <a:pt x="420" y="0"/>
                      <a:pt x="262" y="0"/>
                    </a:cubicBezTo>
                  </a:path>
                </a:pathLst>
              </a:custGeom>
              <a:solidFill>
                <a:srgbClr val="46B3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9" name="Freeform 13"/>
              <p:cNvSpPr>
                <a:spLocks/>
              </p:cNvSpPr>
              <p:nvPr/>
            </p:nvSpPr>
            <p:spPr bwMode="auto">
              <a:xfrm>
                <a:off x="4914900" y="2287588"/>
                <a:ext cx="944562" cy="2322513"/>
              </a:xfrm>
              <a:custGeom>
                <a:avLst/>
                <a:gdLst>
                  <a:gd name="T0" fmla="*/ 0 w 611"/>
                  <a:gd name="T1" fmla="*/ 0 h 1503"/>
                  <a:gd name="T2" fmla="*/ 440 w 611"/>
                  <a:gd name="T3" fmla="*/ 759 h 1503"/>
                  <a:gd name="T4" fmla="*/ 24 w 611"/>
                  <a:gd name="T5" fmla="*/ 1503 h 1503"/>
                  <a:gd name="T6" fmla="*/ 412 w 611"/>
                  <a:gd name="T7" fmla="*/ 1389 h 1503"/>
                  <a:gd name="T8" fmla="*/ 611 w 611"/>
                  <a:gd name="T9" fmla="*/ 834 h 1503"/>
                  <a:gd name="T10" fmla="*/ 0 w 611"/>
                  <a:gd name="T11" fmla="*/ 0 h 15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11" h="1503">
                    <a:moveTo>
                      <a:pt x="0" y="0"/>
                    </a:moveTo>
                    <a:cubicBezTo>
                      <a:pt x="263" y="150"/>
                      <a:pt x="440" y="434"/>
                      <a:pt x="440" y="759"/>
                    </a:cubicBezTo>
                    <a:cubicBezTo>
                      <a:pt x="440" y="1073"/>
                      <a:pt x="274" y="1349"/>
                      <a:pt x="24" y="1503"/>
                    </a:cubicBezTo>
                    <a:cubicBezTo>
                      <a:pt x="165" y="1496"/>
                      <a:pt x="297" y="1455"/>
                      <a:pt x="412" y="1389"/>
                    </a:cubicBezTo>
                    <a:cubicBezTo>
                      <a:pt x="537" y="1238"/>
                      <a:pt x="611" y="1045"/>
                      <a:pt x="611" y="834"/>
                    </a:cubicBezTo>
                    <a:cubicBezTo>
                      <a:pt x="611" y="442"/>
                      <a:pt x="354" y="111"/>
                      <a:pt x="0" y="0"/>
                    </a:cubicBezTo>
                  </a:path>
                </a:pathLst>
              </a:custGeom>
              <a:solidFill>
                <a:srgbClr val="2AB9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0" name="Freeform 14"/>
              <p:cNvSpPr>
                <a:spLocks/>
              </p:cNvSpPr>
              <p:nvPr/>
            </p:nvSpPr>
            <p:spPr bwMode="auto">
              <a:xfrm>
                <a:off x="3530600" y="2224088"/>
                <a:ext cx="2065337" cy="2387600"/>
              </a:xfrm>
              <a:custGeom>
                <a:avLst/>
                <a:gdLst>
                  <a:gd name="T0" fmla="*/ 633 w 1336"/>
                  <a:gd name="T1" fmla="*/ 0 h 1545"/>
                  <a:gd name="T2" fmla="*/ 199 w 1336"/>
                  <a:gd name="T3" fmla="*/ 116 h 1545"/>
                  <a:gd name="T4" fmla="*/ 0 w 1336"/>
                  <a:gd name="T5" fmla="*/ 671 h 1545"/>
                  <a:gd name="T6" fmla="*/ 874 w 1336"/>
                  <a:gd name="T7" fmla="*/ 1545 h 1545"/>
                  <a:gd name="T8" fmla="*/ 920 w 1336"/>
                  <a:gd name="T9" fmla="*/ 1544 h 1545"/>
                  <a:gd name="T10" fmla="*/ 1336 w 1336"/>
                  <a:gd name="T11" fmla="*/ 800 h 1545"/>
                  <a:gd name="T12" fmla="*/ 896 w 1336"/>
                  <a:gd name="T13" fmla="*/ 41 h 1545"/>
                  <a:gd name="T14" fmla="*/ 633 w 1336"/>
                  <a:gd name="T15" fmla="*/ 0 h 15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36" h="1545">
                    <a:moveTo>
                      <a:pt x="633" y="0"/>
                    </a:moveTo>
                    <a:cubicBezTo>
                      <a:pt x="475" y="0"/>
                      <a:pt x="326" y="42"/>
                      <a:pt x="199" y="116"/>
                    </a:cubicBezTo>
                    <a:cubicBezTo>
                      <a:pt x="74" y="267"/>
                      <a:pt x="0" y="460"/>
                      <a:pt x="0" y="671"/>
                    </a:cubicBezTo>
                    <a:cubicBezTo>
                      <a:pt x="0" y="1154"/>
                      <a:pt x="391" y="1545"/>
                      <a:pt x="874" y="1545"/>
                    </a:cubicBezTo>
                    <a:cubicBezTo>
                      <a:pt x="890" y="1545"/>
                      <a:pt x="905" y="1545"/>
                      <a:pt x="920" y="1544"/>
                    </a:cubicBezTo>
                    <a:cubicBezTo>
                      <a:pt x="1170" y="1390"/>
                      <a:pt x="1336" y="1114"/>
                      <a:pt x="1336" y="800"/>
                    </a:cubicBezTo>
                    <a:cubicBezTo>
                      <a:pt x="1336" y="475"/>
                      <a:pt x="1159" y="191"/>
                      <a:pt x="896" y="41"/>
                    </a:cubicBezTo>
                    <a:cubicBezTo>
                      <a:pt x="813" y="14"/>
                      <a:pt x="724" y="0"/>
                      <a:pt x="633" y="0"/>
                    </a:cubicBezTo>
                  </a:path>
                </a:pathLst>
              </a:custGeom>
              <a:solidFill>
                <a:srgbClr val="00A6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grpSp>
            <p:nvGrpSpPr>
              <p:cNvPr id="21" name="Groep 20"/>
              <p:cNvGrpSpPr/>
              <p:nvPr/>
            </p:nvGrpSpPr>
            <p:grpSpPr>
              <a:xfrm>
                <a:off x="4710113" y="3565525"/>
                <a:ext cx="1095374" cy="322263"/>
                <a:chOff x="4710113" y="3565525"/>
                <a:chExt cx="1095374" cy="322263"/>
              </a:xfrm>
            </p:grpSpPr>
            <p:sp>
              <p:nvSpPr>
                <p:cNvPr id="23" name="Freeform 15"/>
                <p:cNvSpPr>
                  <a:spLocks/>
                </p:cNvSpPr>
                <p:nvPr/>
              </p:nvSpPr>
              <p:spPr bwMode="auto">
                <a:xfrm>
                  <a:off x="4710113" y="3641725"/>
                  <a:ext cx="111125" cy="177800"/>
                </a:xfrm>
                <a:custGeom>
                  <a:avLst/>
                  <a:gdLst>
                    <a:gd name="T0" fmla="*/ 72 w 72"/>
                    <a:gd name="T1" fmla="*/ 107 h 115"/>
                    <a:gd name="T2" fmla="*/ 45 w 72"/>
                    <a:gd name="T3" fmla="*/ 115 h 115"/>
                    <a:gd name="T4" fmla="*/ 12 w 72"/>
                    <a:gd name="T5" fmla="*/ 100 h 115"/>
                    <a:gd name="T6" fmla="*/ 0 w 72"/>
                    <a:gd name="T7" fmla="*/ 57 h 115"/>
                    <a:gd name="T8" fmla="*/ 13 w 72"/>
                    <a:gd name="T9" fmla="*/ 14 h 115"/>
                    <a:gd name="T10" fmla="*/ 45 w 72"/>
                    <a:gd name="T11" fmla="*/ 0 h 115"/>
                    <a:gd name="T12" fmla="*/ 72 w 72"/>
                    <a:gd name="T13" fmla="*/ 8 h 115"/>
                    <a:gd name="T14" fmla="*/ 66 w 72"/>
                    <a:gd name="T15" fmla="*/ 26 h 115"/>
                    <a:gd name="T16" fmla="*/ 52 w 72"/>
                    <a:gd name="T17" fmla="*/ 21 h 115"/>
                    <a:gd name="T18" fmla="*/ 32 w 72"/>
                    <a:gd name="T19" fmla="*/ 57 h 115"/>
                    <a:gd name="T20" fmla="*/ 37 w 72"/>
                    <a:gd name="T21" fmla="*/ 83 h 115"/>
                    <a:gd name="T22" fmla="*/ 52 w 72"/>
                    <a:gd name="T23" fmla="*/ 92 h 115"/>
                    <a:gd name="T24" fmla="*/ 66 w 72"/>
                    <a:gd name="T25" fmla="*/ 87 h 115"/>
                    <a:gd name="T26" fmla="*/ 72 w 72"/>
                    <a:gd name="T27" fmla="*/ 10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2" h="115">
                      <a:moveTo>
                        <a:pt x="72" y="107"/>
                      </a:moveTo>
                      <a:cubicBezTo>
                        <a:pt x="67" y="112"/>
                        <a:pt x="58" y="115"/>
                        <a:pt x="45" y="115"/>
                      </a:cubicBezTo>
                      <a:cubicBezTo>
                        <a:pt x="32" y="115"/>
                        <a:pt x="21" y="110"/>
                        <a:pt x="12" y="100"/>
                      </a:cubicBezTo>
                      <a:cubicBezTo>
                        <a:pt x="4" y="89"/>
                        <a:pt x="0" y="75"/>
                        <a:pt x="0" y="57"/>
                      </a:cubicBezTo>
                      <a:cubicBezTo>
                        <a:pt x="0" y="39"/>
                        <a:pt x="4" y="25"/>
                        <a:pt x="13" y="14"/>
                      </a:cubicBezTo>
                      <a:cubicBezTo>
                        <a:pt x="21" y="5"/>
                        <a:pt x="32" y="0"/>
                        <a:pt x="45" y="0"/>
                      </a:cubicBezTo>
                      <a:cubicBezTo>
                        <a:pt x="57" y="0"/>
                        <a:pt x="66" y="3"/>
                        <a:pt x="72" y="8"/>
                      </a:cubicBezTo>
                      <a:cubicBezTo>
                        <a:pt x="66" y="26"/>
                        <a:pt x="66" y="26"/>
                        <a:pt x="66" y="26"/>
                      </a:cubicBezTo>
                      <a:cubicBezTo>
                        <a:pt x="62" y="23"/>
                        <a:pt x="57" y="21"/>
                        <a:pt x="52" y="21"/>
                      </a:cubicBezTo>
                      <a:cubicBezTo>
                        <a:pt x="39" y="21"/>
                        <a:pt x="32" y="33"/>
                        <a:pt x="32" y="57"/>
                      </a:cubicBezTo>
                      <a:cubicBezTo>
                        <a:pt x="32" y="68"/>
                        <a:pt x="34" y="77"/>
                        <a:pt x="37" y="83"/>
                      </a:cubicBezTo>
                      <a:cubicBezTo>
                        <a:pt x="41" y="89"/>
                        <a:pt x="46" y="92"/>
                        <a:pt x="52" y="92"/>
                      </a:cubicBezTo>
                      <a:cubicBezTo>
                        <a:pt x="58" y="92"/>
                        <a:pt x="62" y="90"/>
                        <a:pt x="66" y="87"/>
                      </a:cubicBezTo>
                      <a:lnTo>
                        <a:pt x="72" y="10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4" name="Freeform 16"/>
                <p:cNvSpPr>
                  <a:spLocks noEditPoints="1"/>
                </p:cNvSpPr>
                <p:nvPr/>
              </p:nvSpPr>
              <p:spPr bwMode="auto">
                <a:xfrm>
                  <a:off x="4860925" y="3641725"/>
                  <a:ext cx="152400" cy="177800"/>
                </a:xfrm>
                <a:custGeom>
                  <a:avLst/>
                  <a:gdLst>
                    <a:gd name="T0" fmla="*/ 98 w 98"/>
                    <a:gd name="T1" fmla="*/ 57 h 115"/>
                    <a:gd name="T2" fmla="*/ 86 w 98"/>
                    <a:gd name="T3" fmla="*/ 98 h 115"/>
                    <a:gd name="T4" fmla="*/ 49 w 98"/>
                    <a:gd name="T5" fmla="*/ 115 h 115"/>
                    <a:gd name="T6" fmla="*/ 13 w 98"/>
                    <a:gd name="T7" fmla="*/ 98 h 115"/>
                    <a:gd name="T8" fmla="*/ 0 w 98"/>
                    <a:gd name="T9" fmla="*/ 57 h 115"/>
                    <a:gd name="T10" fmla="*/ 12 w 98"/>
                    <a:gd name="T11" fmla="*/ 16 h 115"/>
                    <a:gd name="T12" fmla="*/ 49 w 98"/>
                    <a:gd name="T13" fmla="*/ 0 h 115"/>
                    <a:gd name="T14" fmla="*/ 85 w 98"/>
                    <a:gd name="T15" fmla="*/ 16 h 115"/>
                    <a:gd name="T16" fmla="*/ 98 w 98"/>
                    <a:gd name="T17" fmla="*/ 57 h 115"/>
                    <a:gd name="T18" fmla="*/ 66 w 98"/>
                    <a:gd name="T19" fmla="*/ 57 h 115"/>
                    <a:gd name="T20" fmla="*/ 49 w 98"/>
                    <a:gd name="T21" fmla="*/ 20 h 115"/>
                    <a:gd name="T22" fmla="*/ 32 w 98"/>
                    <a:gd name="T23" fmla="*/ 57 h 115"/>
                    <a:gd name="T24" fmla="*/ 49 w 98"/>
                    <a:gd name="T25" fmla="*/ 93 h 115"/>
                    <a:gd name="T26" fmla="*/ 66 w 98"/>
                    <a:gd name="T27" fmla="*/ 5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98" h="115">
                      <a:moveTo>
                        <a:pt x="98" y="57"/>
                      </a:moveTo>
                      <a:cubicBezTo>
                        <a:pt x="98" y="74"/>
                        <a:pt x="94" y="88"/>
                        <a:pt x="86" y="98"/>
                      </a:cubicBezTo>
                      <a:cubicBezTo>
                        <a:pt x="77" y="109"/>
                        <a:pt x="65" y="115"/>
                        <a:pt x="49" y="115"/>
                      </a:cubicBezTo>
                      <a:cubicBezTo>
                        <a:pt x="33" y="115"/>
                        <a:pt x="21" y="109"/>
                        <a:pt x="13" y="98"/>
                      </a:cubicBezTo>
                      <a:cubicBezTo>
                        <a:pt x="4" y="88"/>
                        <a:pt x="0" y="74"/>
                        <a:pt x="0" y="57"/>
                      </a:cubicBezTo>
                      <a:cubicBezTo>
                        <a:pt x="0" y="40"/>
                        <a:pt x="4" y="26"/>
                        <a:pt x="12" y="16"/>
                      </a:cubicBezTo>
                      <a:cubicBezTo>
                        <a:pt x="21" y="5"/>
                        <a:pt x="33" y="0"/>
                        <a:pt x="49" y="0"/>
                      </a:cubicBezTo>
                      <a:cubicBezTo>
                        <a:pt x="64" y="0"/>
                        <a:pt x="77" y="5"/>
                        <a:pt x="85" y="16"/>
                      </a:cubicBezTo>
                      <a:cubicBezTo>
                        <a:pt x="94" y="26"/>
                        <a:pt x="98" y="40"/>
                        <a:pt x="98" y="57"/>
                      </a:cubicBezTo>
                      <a:close/>
                      <a:moveTo>
                        <a:pt x="66" y="57"/>
                      </a:moveTo>
                      <a:cubicBezTo>
                        <a:pt x="66" y="32"/>
                        <a:pt x="60" y="20"/>
                        <a:pt x="49" y="20"/>
                      </a:cubicBezTo>
                      <a:cubicBezTo>
                        <a:pt x="38" y="20"/>
                        <a:pt x="32" y="32"/>
                        <a:pt x="32" y="57"/>
                      </a:cubicBezTo>
                      <a:cubicBezTo>
                        <a:pt x="32" y="81"/>
                        <a:pt x="38" y="93"/>
                        <a:pt x="49" y="93"/>
                      </a:cubicBezTo>
                      <a:cubicBezTo>
                        <a:pt x="60" y="93"/>
                        <a:pt x="66" y="81"/>
                        <a:pt x="66" y="5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5" name="Rectangle 17"/>
                <p:cNvSpPr>
                  <a:spLocks noChangeArrowheads="1"/>
                </p:cNvSpPr>
                <p:nvPr/>
              </p:nvSpPr>
              <p:spPr bwMode="auto">
                <a:xfrm>
                  <a:off x="5064125" y="3565525"/>
                  <a:ext cx="49212" cy="25082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6" name="Rectangle 18"/>
                <p:cNvSpPr>
                  <a:spLocks noChangeArrowheads="1"/>
                </p:cNvSpPr>
                <p:nvPr/>
              </p:nvSpPr>
              <p:spPr bwMode="auto">
                <a:xfrm>
                  <a:off x="5173663" y="3565525"/>
                  <a:ext cx="47625" cy="25082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7" name="Freeform 19"/>
                <p:cNvSpPr>
                  <a:spLocks noEditPoints="1"/>
                </p:cNvSpPr>
                <p:nvPr/>
              </p:nvSpPr>
              <p:spPr bwMode="auto">
                <a:xfrm>
                  <a:off x="5273675" y="3641725"/>
                  <a:ext cx="150812" cy="177800"/>
                </a:xfrm>
                <a:custGeom>
                  <a:avLst/>
                  <a:gdLst>
                    <a:gd name="T0" fmla="*/ 97 w 97"/>
                    <a:gd name="T1" fmla="*/ 59 h 115"/>
                    <a:gd name="T2" fmla="*/ 30 w 97"/>
                    <a:gd name="T3" fmla="*/ 69 h 115"/>
                    <a:gd name="T4" fmla="*/ 57 w 97"/>
                    <a:gd name="T5" fmla="*/ 93 h 115"/>
                    <a:gd name="T6" fmla="*/ 86 w 97"/>
                    <a:gd name="T7" fmla="*/ 87 h 115"/>
                    <a:gd name="T8" fmla="*/ 93 w 97"/>
                    <a:gd name="T9" fmla="*/ 107 h 115"/>
                    <a:gd name="T10" fmla="*/ 53 w 97"/>
                    <a:gd name="T11" fmla="*/ 115 h 115"/>
                    <a:gd name="T12" fmla="*/ 14 w 97"/>
                    <a:gd name="T13" fmla="*/ 99 h 115"/>
                    <a:gd name="T14" fmla="*/ 0 w 97"/>
                    <a:gd name="T15" fmla="*/ 57 h 115"/>
                    <a:gd name="T16" fmla="*/ 13 w 97"/>
                    <a:gd name="T17" fmla="*/ 15 h 115"/>
                    <a:gd name="T18" fmla="*/ 50 w 97"/>
                    <a:gd name="T19" fmla="*/ 0 h 115"/>
                    <a:gd name="T20" fmla="*/ 86 w 97"/>
                    <a:gd name="T21" fmla="*/ 15 h 115"/>
                    <a:gd name="T22" fmla="*/ 97 w 97"/>
                    <a:gd name="T23" fmla="*/ 59 h 115"/>
                    <a:gd name="T24" fmla="*/ 67 w 97"/>
                    <a:gd name="T25" fmla="*/ 47 h 115"/>
                    <a:gd name="T26" fmla="*/ 48 w 97"/>
                    <a:gd name="T27" fmla="*/ 19 h 115"/>
                    <a:gd name="T28" fmla="*/ 33 w 97"/>
                    <a:gd name="T29" fmla="*/ 27 h 115"/>
                    <a:gd name="T30" fmla="*/ 28 w 97"/>
                    <a:gd name="T31" fmla="*/ 53 h 115"/>
                    <a:gd name="T32" fmla="*/ 67 w 97"/>
                    <a:gd name="T33" fmla="*/ 4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97" h="115">
                      <a:moveTo>
                        <a:pt x="97" y="59"/>
                      </a:moveTo>
                      <a:cubicBezTo>
                        <a:pt x="30" y="69"/>
                        <a:pt x="30" y="69"/>
                        <a:pt x="30" y="69"/>
                      </a:cubicBezTo>
                      <a:cubicBezTo>
                        <a:pt x="32" y="85"/>
                        <a:pt x="41" y="93"/>
                        <a:pt x="57" y="93"/>
                      </a:cubicBezTo>
                      <a:cubicBezTo>
                        <a:pt x="68" y="93"/>
                        <a:pt x="78" y="91"/>
                        <a:pt x="86" y="87"/>
                      </a:cubicBezTo>
                      <a:cubicBezTo>
                        <a:pt x="93" y="107"/>
                        <a:pt x="93" y="107"/>
                        <a:pt x="93" y="107"/>
                      </a:cubicBezTo>
                      <a:cubicBezTo>
                        <a:pt x="82" y="112"/>
                        <a:pt x="69" y="115"/>
                        <a:pt x="53" y="115"/>
                      </a:cubicBezTo>
                      <a:cubicBezTo>
                        <a:pt x="36" y="115"/>
                        <a:pt x="23" y="110"/>
                        <a:pt x="14" y="99"/>
                      </a:cubicBezTo>
                      <a:cubicBezTo>
                        <a:pt x="4" y="89"/>
                        <a:pt x="0" y="75"/>
                        <a:pt x="0" y="57"/>
                      </a:cubicBezTo>
                      <a:cubicBezTo>
                        <a:pt x="0" y="39"/>
                        <a:pt x="4" y="26"/>
                        <a:pt x="13" y="15"/>
                      </a:cubicBezTo>
                      <a:cubicBezTo>
                        <a:pt x="22" y="5"/>
                        <a:pt x="34" y="0"/>
                        <a:pt x="50" y="0"/>
                      </a:cubicBezTo>
                      <a:cubicBezTo>
                        <a:pt x="66" y="0"/>
                        <a:pt x="78" y="5"/>
                        <a:pt x="86" y="15"/>
                      </a:cubicBezTo>
                      <a:cubicBezTo>
                        <a:pt x="94" y="26"/>
                        <a:pt x="97" y="40"/>
                        <a:pt x="97" y="59"/>
                      </a:cubicBezTo>
                      <a:close/>
                      <a:moveTo>
                        <a:pt x="67" y="47"/>
                      </a:moveTo>
                      <a:cubicBezTo>
                        <a:pt x="67" y="28"/>
                        <a:pt x="61" y="19"/>
                        <a:pt x="48" y="19"/>
                      </a:cubicBezTo>
                      <a:cubicBezTo>
                        <a:pt x="42" y="19"/>
                        <a:pt x="37" y="22"/>
                        <a:pt x="33" y="27"/>
                      </a:cubicBezTo>
                      <a:cubicBezTo>
                        <a:pt x="29" y="33"/>
                        <a:pt x="28" y="42"/>
                        <a:pt x="28" y="53"/>
                      </a:cubicBezTo>
                      <a:lnTo>
                        <a:pt x="67" y="4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8" name="Freeform 20"/>
                <p:cNvSpPr>
                  <a:spLocks noEditPoints="1"/>
                </p:cNvSpPr>
                <p:nvPr/>
              </p:nvSpPr>
              <p:spPr bwMode="auto">
                <a:xfrm>
                  <a:off x="5461000" y="3641725"/>
                  <a:ext cx="150812" cy="246063"/>
                </a:xfrm>
                <a:custGeom>
                  <a:avLst/>
                  <a:gdLst>
                    <a:gd name="T0" fmla="*/ 97 w 97"/>
                    <a:gd name="T1" fmla="*/ 114 h 159"/>
                    <a:gd name="T2" fmla="*/ 83 w 97"/>
                    <a:gd name="T3" fmla="*/ 148 h 159"/>
                    <a:gd name="T4" fmla="*/ 48 w 97"/>
                    <a:gd name="T5" fmla="*/ 159 h 159"/>
                    <a:gd name="T6" fmla="*/ 7 w 97"/>
                    <a:gd name="T7" fmla="*/ 151 h 159"/>
                    <a:gd name="T8" fmla="*/ 15 w 97"/>
                    <a:gd name="T9" fmla="*/ 130 h 159"/>
                    <a:gd name="T10" fmla="*/ 42 w 97"/>
                    <a:gd name="T11" fmla="*/ 137 h 159"/>
                    <a:gd name="T12" fmla="*/ 65 w 97"/>
                    <a:gd name="T13" fmla="*/ 116 h 159"/>
                    <a:gd name="T14" fmla="*/ 65 w 97"/>
                    <a:gd name="T15" fmla="*/ 110 h 159"/>
                    <a:gd name="T16" fmla="*/ 46 w 97"/>
                    <a:gd name="T17" fmla="*/ 114 h 159"/>
                    <a:gd name="T18" fmla="*/ 13 w 97"/>
                    <a:gd name="T19" fmla="*/ 99 h 159"/>
                    <a:gd name="T20" fmla="*/ 0 w 97"/>
                    <a:gd name="T21" fmla="*/ 60 h 159"/>
                    <a:gd name="T22" fmla="*/ 15 w 97"/>
                    <a:gd name="T23" fmla="*/ 16 h 159"/>
                    <a:gd name="T24" fmla="*/ 57 w 97"/>
                    <a:gd name="T25" fmla="*/ 0 h 159"/>
                    <a:gd name="T26" fmla="*/ 97 w 97"/>
                    <a:gd name="T27" fmla="*/ 8 h 159"/>
                    <a:gd name="T28" fmla="*/ 97 w 97"/>
                    <a:gd name="T29" fmla="*/ 114 h 159"/>
                    <a:gd name="T30" fmla="*/ 65 w 97"/>
                    <a:gd name="T31" fmla="*/ 93 h 159"/>
                    <a:gd name="T32" fmla="*/ 65 w 97"/>
                    <a:gd name="T33" fmla="*/ 20 h 159"/>
                    <a:gd name="T34" fmla="*/ 55 w 97"/>
                    <a:gd name="T35" fmla="*/ 18 h 159"/>
                    <a:gd name="T36" fmla="*/ 32 w 97"/>
                    <a:gd name="T37" fmla="*/ 58 h 159"/>
                    <a:gd name="T38" fmla="*/ 55 w 97"/>
                    <a:gd name="T39" fmla="*/ 95 h 159"/>
                    <a:gd name="T40" fmla="*/ 65 w 97"/>
                    <a:gd name="T41" fmla="*/ 93 h 1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7" h="159">
                      <a:moveTo>
                        <a:pt x="97" y="114"/>
                      </a:moveTo>
                      <a:cubicBezTo>
                        <a:pt x="97" y="129"/>
                        <a:pt x="92" y="140"/>
                        <a:pt x="83" y="148"/>
                      </a:cubicBezTo>
                      <a:cubicBezTo>
                        <a:pt x="75" y="156"/>
                        <a:pt x="63" y="159"/>
                        <a:pt x="48" y="159"/>
                      </a:cubicBezTo>
                      <a:cubicBezTo>
                        <a:pt x="30" y="159"/>
                        <a:pt x="17" y="157"/>
                        <a:pt x="7" y="151"/>
                      </a:cubicBezTo>
                      <a:cubicBezTo>
                        <a:pt x="15" y="130"/>
                        <a:pt x="15" y="130"/>
                        <a:pt x="15" y="130"/>
                      </a:cubicBezTo>
                      <a:cubicBezTo>
                        <a:pt x="23" y="135"/>
                        <a:pt x="32" y="137"/>
                        <a:pt x="42" y="137"/>
                      </a:cubicBezTo>
                      <a:cubicBezTo>
                        <a:pt x="58" y="137"/>
                        <a:pt x="65" y="130"/>
                        <a:pt x="65" y="116"/>
                      </a:cubicBezTo>
                      <a:cubicBezTo>
                        <a:pt x="65" y="110"/>
                        <a:pt x="65" y="110"/>
                        <a:pt x="65" y="110"/>
                      </a:cubicBezTo>
                      <a:cubicBezTo>
                        <a:pt x="61" y="112"/>
                        <a:pt x="55" y="114"/>
                        <a:pt x="46" y="114"/>
                      </a:cubicBezTo>
                      <a:cubicBezTo>
                        <a:pt x="33" y="114"/>
                        <a:pt x="22" y="109"/>
                        <a:pt x="13" y="99"/>
                      </a:cubicBezTo>
                      <a:cubicBezTo>
                        <a:pt x="5" y="89"/>
                        <a:pt x="0" y="76"/>
                        <a:pt x="0" y="60"/>
                      </a:cubicBezTo>
                      <a:cubicBezTo>
                        <a:pt x="0" y="41"/>
                        <a:pt x="5" y="26"/>
                        <a:pt x="15" y="16"/>
                      </a:cubicBezTo>
                      <a:cubicBezTo>
                        <a:pt x="25" y="5"/>
                        <a:pt x="39" y="0"/>
                        <a:pt x="57" y="0"/>
                      </a:cubicBezTo>
                      <a:cubicBezTo>
                        <a:pt x="75" y="0"/>
                        <a:pt x="88" y="3"/>
                        <a:pt x="97" y="8"/>
                      </a:cubicBezTo>
                      <a:lnTo>
                        <a:pt x="97" y="114"/>
                      </a:lnTo>
                      <a:close/>
                      <a:moveTo>
                        <a:pt x="65" y="93"/>
                      </a:moveTo>
                      <a:cubicBezTo>
                        <a:pt x="65" y="20"/>
                        <a:pt x="65" y="20"/>
                        <a:pt x="65" y="20"/>
                      </a:cubicBezTo>
                      <a:cubicBezTo>
                        <a:pt x="63" y="19"/>
                        <a:pt x="60" y="18"/>
                        <a:pt x="55" y="18"/>
                      </a:cubicBezTo>
                      <a:cubicBezTo>
                        <a:pt x="40" y="18"/>
                        <a:pt x="32" y="32"/>
                        <a:pt x="32" y="58"/>
                      </a:cubicBezTo>
                      <a:cubicBezTo>
                        <a:pt x="32" y="83"/>
                        <a:pt x="40" y="95"/>
                        <a:pt x="55" y="95"/>
                      </a:cubicBezTo>
                      <a:cubicBezTo>
                        <a:pt x="59" y="95"/>
                        <a:pt x="63" y="94"/>
                        <a:pt x="65" y="9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9" name="Freeform 21"/>
                <p:cNvSpPr>
                  <a:spLocks noEditPoints="1"/>
                </p:cNvSpPr>
                <p:nvPr/>
              </p:nvSpPr>
              <p:spPr bwMode="auto">
                <a:xfrm>
                  <a:off x="5654675" y="3641725"/>
                  <a:ext cx="150812" cy="177800"/>
                </a:xfrm>
                <a:custGeom>
                  <a:avLst/>
                  <a:gdLst>
                    <a:gd name="T0" fmla="*/ 97 w 98"/>
                    <a:gd name="T1" fmla="*/ 59 h 115"/>
                    <a:gd name="T2" fmla="*/ 30 w 98"/>
                    <a:gd name="T3" fmla="*/ 69 h 115"/>
                    <a:gd name="T4" fmla="*/ 57 w 98"/>
                    <a:gd name="T5" fmla="*/ 93 h 115"/>
                    <a:gd name="T6" fmla="*/ 86 w 98"/>
                    <a:gd name="T7" fmla="*/ 87 h 115"/>
                    <a:gd name="T8" fmla="*/ 93 w 98"/>
                    <a:gd name="T9" fmla="*/ 107 h 115"/>
                    <a:gd name="T10" fmla="*/ 54 w 98"/>
                    <a:gd name="T11" fmla="*/ 115 h 115"/>
                    <a:gd name="T12" fmla="*/ 14 w 98"/>
                    <a:gd name="T13" fmla="*/ 99 h 115"/>
                    <a:gd name="T14" fmla="*/ 0 w 98"/>
                    <a:gd name="T15" fmla="*/ 57 h 115"/>
                    <a:gd name="T16" fmla="*/ 13 w 98"/>
                    <a:gd name="T17" fmla="*/ 15 h 115"/>
                    <a:gd name="T18" fmla="*/ 50 w 98"/>
                    <a:gd name="T19" fmla="*/ 0 h 115"/>
                    <a:gd name="T20" fmla="*/ 86 w 98"/>
                    <a:gd name="T21" fmla="*/ 15 h 115"/>
                    <a:gd name="T22" fmla="*/ 97 w 98"/>
                    <a:gd name="T23" fmla="*/ 59 h 115"/>
                    <a:gd name="T24" fmla="*/ 67 w 98"/>
                    <a:gd name="T25" fmla="*/ 47 h 115"/>
                    <a:gd name="T26" fmla="*/ 49 w 98"/>
                    <a:gd name="T27" fmla="*/ 19 h 115"/>
                    <a:gd name="T28" fmla="*/ 33 w 98"/>
                    <a:gd name="T29" fmla="*/ 27 h 115"/>
                    <a:gd name="T30" fmla="*/ 28 w 98"/>
                    <a:gd name="T31" fmla="*/ 53 h 115"/>
                    <a:gd name="T32" fmla="*/ 67 w 98"/>
                    <a:gd name="T33" fmla="*/ 4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98" h="115">
                      <a:moveTo>
                        <a:pt x="97" y="59"/>
                      </a:moveTo>
                      <a:cubicBezTo>
                        <a:pt x="30" y="69"/>
                        <a:pt x="30" y="69"/>
                        <a:pt x="30" y="69"/>
                      </a:cubicBezTo>
                      <a:cubicBezTo>
                        <a:pt x="33" y="85"/>
                        <a:pt x="42" y="93"/>
                        <a:pt x="57" y="93"/>
                      </a:cubicBezTo>
                      <a:cubicBezTo>
                        <a:pt x="69" y="93"/>
                        <a:pt x="78" y="91"/>
                        <a:pt x="86" y="87"/>
                      </a:cubicBezTo>
                      <a:cubicBezTo>
                        <a:pt x="93" y="107"/>
                        <a:pt x="93" y="107"/>
                        <a:pt x="93" y="107"/>
                      </a:cubicBezTo>
                      <a:cubicBezTo>
                        <a:pt x="83" y="112"/>
                        <a:pt x="69" y="115"/>
                        <a:pt x="54" y="115"/>
                      </a:cubicBezTo>
                      <a:cubicBezTo>
                        <a:pt x="37" y="115"/>
                        <a:pt x="24" y="110"/>
                        <a:pt x="14" y="99"/>
                      </a:cubicBezTo>
                      <a:cubicBezTo>
                        <a:pt x="5" y="89"/>
                        <a:pt x="0" y="75"/>
                        <a:pt x="0" y="57"/>
                      </a:cubicBezTo>
                      <a:cubicBezTo>
                        <a:pt x="0" y="39"/>
                        <a:pt x="4" y="26"/>
                        <a:pt x="13" y="15"/>
                      </a:cubicBezTo>
                      <a:cubicBezTo>
                        <a:pt x="22" y="5"/>
                        <a:pt x="34" y="0"/>
                        <a:pt x="50" y="0"/>
                      </a:cubicBezTo>
                      <a:cubicBezTo>
                        <a:pt x="66" y="0"/>
                        <a:pt x="78" y="5"/>
                        <a:pt x="86" y="15"/>
                      </a:cubicBezTo>
                      <a:cubicBezTo>
                        <a:pt x="94" y="26"/>
                        <a:pt x="98" y="40"/>
                        <a:pt x="97" y="59"/>
                      </a:cubicBezTo>
                      <a:close/>
                      <a:moveTo>
                        <a:pt x="67" y="47"/>
                      </a:moveTo>
                      <a:cubicBezTo>
                        <a:pt x="67" y="28"/>
                        <a:pt x="61" y="19"/>
                        <a:pt x="49" y="19"/>
                      </a:cubicBezTo>
                      <a:cubicBezTo>
                        <a:pt x="42" y="19"/>
                        <a:pt x="37" y="22"/>
                        <a:pt x="33" y="27"/>
                      </a:cubicBezTo>
                      <a:cubicBezTo>
                        <a:pt x="30" y="33"/>
                        <a:pt x="28" y="42"/>
                        <a:pt x="28" y="53"/>
                      </a:cubicBezTo>
                      <a:lnTo>
                        <a:pt x="67" y="4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</p:grpSp>
          <p:sp>
            <p:nvSpPr>
              <p:cNvPr id="22" name="Freeform 22"/>
              <p:cNvSpPr>
                <a:spLocks noEditPoints="1"/>
              </p:cNvSpPr>
              <p:nvPr/>
            </p:nvSpPr>
            <p:spPr bwMode="auto">
              <a:xfrm>
                <a:off x="3392488" y="3017838"/>
                <a:ext cx="2012950" cy="512763"/>
              </a:xfrm>
              <a:custGeom>
                <a:avLst/>
                <a:gdLst>
                  <a:gd name="T0" fmla="*/ 1236 w 1303"/>
                  <a:gd name="T1" fmla="*/ 102 h 331"/>
                  <a:gd name="T2" fmla="*/ 1301 w 1303"/>
                  <a:gd name="T3" fmla="*/ 327 h 331"/>
                  <a:gd name="T4" fmla="*/ 1303 w 1303"/>
                  <a:gd name="T5" fmla="*/ 38 h 331"/>
                  <a:gd name="T6" fmla="*/ 1234 w 1303"/>
                  <a:gd name="T7" fmla="*/ 38 h 331"/>
                  <a:gd name="T8" fmla="*/ 1303 w 1303"/>
                  <a:gd name="T9" fmla="*/ 38 h 331"/>
                  <a:gd name="T10" fmla="*/ 1202 w 1303"/>
                  <a:gd name="T11" fmla="*/ 276 h 331"/>
                  <a:gd name="T12" fmla="*/ 1133 w 1303"/>
                  <a:gd name="T13" fmla="*/ 213 h 331"/>
                  <a:gd name="T14" fmla="*/ 1202 w 1303"/>
                  <a:gd name="T15" fmla="*/ 150 h 331"/>
                  <a:gd name="T16" fmla="*/ 1160 w 1303"/>
                  <a:gd name="T17" fmla="*/ 98 h 331"/>
                  <a:gd name="T18" fmla="*/ 1160 w 1303"/>
                  <a:gd name="T19" fmla="*/ 331 h 331"/>
                  <a:gd name="T20" fmla="*/ 1043 w 1303"/>
                  <a:gd name="T21" fmla="*/ 327 h 331"/>
                  <a:gd name="T22" fmla="*/ 946 w 1303"/>
                  <a:gd name="T23" fmla="*/ 98 h 331"/>
                  <a:gd name="T24" fmla="*/ 852 w 1303"/>
                  <a:gd name="T25" fmla="*/ 327 h 331"/>
                  <a:gd name="T26" fmla="*/ 917 w 1303"/>
                  <a:gd name="T27" fmla="*/ 143 h 331"/>
                  <a:gd name="T28" fmla="*/ 978 w 1303"/>
                  <a:gd name="T29" fmla="*/ 170 h 331"/>
                  <a:gd name="T30" fmla="*/ 1043 w 1303"/>
                  <a:gd name="T31" fmla="*/ 327 h 331"/>
                  <a:gd name="T32" fmla="*/ 745 w 1303"/>
                  <a:gd name="T33" fmla="*/ 102 h 331"/>
                  <a:gd name="T34" fmla="*/ 810 w 1303"/>
                  <a:gd name="T35" fmla="*/ 327 h 331"/>
                  <a:gd name="T36" fmla="*/ 812 w 1303"/>
                  <a:gd name="T37" fmla="*/ 38 h 331"/>
                  <a:gd name="T38" fmla="*/ 743 w 1303"/>
                  <a:gd name="T39" fmla="*/ 38 h 331"/>
                  <a:gd name="T40" fmla="*/ 812 w 1303"/>
                  <a:gd name="T41" fmla="*/ 38 h 331"/>
                  <a:gd name="T42" fmla="*/ 662 w 1303"/>
                  <a:gd name="T43" fmla="*/ 10 h 331"/>
                  <a:gd name="T44" fmla="*/ 614 w 1303"/>
                  <a:gd name="T45" fmla="*/ 242 h 331"/>
                  <a:gd name="T46" fmla="*/ 607 w 1303"/>
                  <a:gd name="T47" fmla="*/ 207 h 331"/>
                  <a:gd name="T48" fmla="*/ 495 w 1303"/>
                  <a:gd name="T49" fmla="*/ 10 h 331"/>
                  <a:gd name="T50" fmla="*/ 641 w 1303"/>
                  <a:gd name="T51" fmla="*/ 327 h 331"/>
                  <a:gd name="T52" fmla="*/ 353 w 1303"/>
                  <a:gd name="T53" fmla="*/ 291 h 331"/>
                  <a:gd name="T54" fmla="*/ 289 w 1303"/>
                  <a:gd name="T55" fmla="*/ 258 h 331"/>
                  <a:gd name="T56" fmla="*/ 353 w 1303"/>
                  <a:gd name="T57" fmla="*/ 291 h 331"/>
                  <a:gd name="T58" fmla="*/ 414 w 1303"/>
                  <a:gd name="T59" fmla="*/ 180 h 331"/>
                  <a:gd name="T60" fmla="*/ 241 w 1303"/>
                  <a:gd name="T61" fmla="*/ 115 h 331"/>
                  <a:gd name="T62" fmla="*/ 314 w 1303"/>
                  <a:gd name="T63" fmla="*/ 139 h 331"/>
                  <a:gd name="T64" fmla="*/ 353 w 1303"/>
                  <a:gd name="T65" fmla="*/ 179 h 331"/>
                  <a:gd name="T66" fmla="*/ 326 w 1303"/>
                  <a:gd name="T67" fmla="*/ 331 h 331"/>
                  <a:gd name="T68" fmla="*/ 132 w 1303"/>
                  <a:gd name="T69" fmla="*/ 287 h 331"/>
                  <a:gd name="T70" fmla="*/ 65 w 1303"/>
                  <a:gd name="T71" fmla="*/ 213 h 331"/>
                  <a:gd name="T72" fmla="*/ 132 w 1303"/>
                  <a:gd name="T73" fmla="*/ 139 h 331"/>
                  <a:gd name="T74" fmla="*/ 197 w 1303"/>
                  <a:gd name="T75" fmla="*/ 315 h 331"/>
                  <a:gd name="T76" fmla="*/ 132 w 1303"/>
                  <a:gd name="T77" fmla="*/ 0 h 331"/>
                  <a:gd name="T78" fmla="*/ 99 w 1303"/>
                  <a:gd name="T79" fmla="*/ 100 h 331"/>
                  <a:gd name="T80" fmla="*/ 111 w 1303"/>
                  <a:gd name="T81" fmla="*/ 331 h 3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303" h="331">
                    <a:moveTo>
                      <a:pt x="1301" y="102"/>
                    </a:moveTo>
                    <a:cubicBezTo>
                      <a:pt x="1236" y="102"/>
                      <a:pt x="1236" y="102"/>
                      <a:pt x="1236" y="102"/>
                    </a:cubicBezTo>
                    <a:cubicBezTo>
                      <a:pt x="1236" y="327"/>
                      <a:pt x="1236" y="327"/>
                      <a:pt x="1236" y="327"/>
                    </a:cubicBezTo>
                    <a:cubicBezTo>
                      <a:pt x="1301" y="327"/>
                      <a:pt x="1301" y="327"/>
                      <a:pt x="1301" y="327"/>
                    </a:cubicBezTo>
                    <a:lnTo>
                      <a:pt x="1301" y="102"/>
                    </a:lnTo>
                    <a:close/>
                    <a:moveTo>
                      <a:pt x="1303" y="38"/>
                    </a:moveTo>
                    <a:cubicBezTo>
                      <a:pt x="1303" y="21"/>
                      <a:pt x="1287" y="7"/>
                      <a:pt x="1268" y="7"/>
                    </a:cubicBezTo>
                    <a:cubicBezTo>
                      <a:pt x="1249" y="7"/>
                      <a:pt x="1234" y="21"/>
                      <a:pt x="1234" y="38"/>
                    </a:cubicBezTo>
                    <a:cubicBezTo>
                      <a:pt x="1234" y="55"/>
                      <a:pt x="1249" y="68"/>
                      <a:pt x="1268" y="68"/>
                    </a:cubicBezTo>
                    <a:cubicBezTo>
                      <a:pt x="1287" y="68"/>
                      <a:pt x="1303" y="55"/>
                      <a:pt x="1303" y="38"/>
                    </a:cubicBezTo>
                    <a:moveTo>
                      <a:pt x="1216" y="315"/>
                    </a:moveTo>
                    <a:cubicBezTo>
                      <a:pt x="1202" y="276"/>
                      <a:pt x="1202" y="276"/>
                      <a:pt x="1202" y="276"/>
                    </a:cubicBezTo>
                    <a:cubicBezTo>
                      <a:pt x="1195" y="282"/>
                      <a:pt x="1187" y="285"/>
                      <a:pt x="1175" y="285"/>
                    </a:cubicBezTo>
                    <a:cubicBezTo>
                      <a:pt x="1149" y="285"/>
                      <a:pt x="1133" y="259"/>
                      <a:pt x="1133" y="213"/>
                    </a:cubicBezTo>
                    <a:cubicBezTo>
                      <a:pt x="1133" y="167"/>
                      <a:pt x="1147" y="141"/>
                      <a:pt x="1175" y="141"/>
                    </a:cubicBezTo>
                    <a:cubicBezTo>
                      <a:pt x="1188" y="141"/>
                      <a:pt x="1196" y="146"/>
                      <a:pt x="1202" y="150"/>
                    </a:cubicBezTo>
                    <a:cubicBezTo>
                      <a:pt x="1215" y="114"/>
                      <a:pt x="1215" y="114"/>
                      <a:pt x="1215" y="114"/>
                    </a:cubicBezTo>
                    <a:cubicBezTo>
                      <a:pt x="1205" y="106"/>
                      <a:pt x="1188" y="98"/>
                      <a:pt x="1160" y="98"/>
                    </a:cubicBezTo>
                    <a:cubicBezTo>
                      <a:pt x="1110" y="98"/>
                      <a:pt x="1068" y="138"/>
                      <a:pt x="1068" y="214"/>
                    </a:cubicBezTo>
                    <a:cubicBezTo>
                      <a:pt x="1068" y="290"/>
                      <a:pt x="1107" y="331"/>
                      <a:pt x="1160" y="331"/>
                    </a:cubicBezTo>
                    <a:cubicBezTo>
                      <a:pt x="1189" y="331"/>
                      <a:pt x="1206" y="324"/>
                      <a:pt x="1216" y="315"/>
                    </a:cubicBezTo>
                    <a:moveTo>
                      <a:pt x="1043" y="327"/>
                    </a:moveTo>
                    <a:cubicBezTo>
                      <a:pt x="1043" y="169"/>
                      <a:pt x="1043" y="169"/>
                      <a:pt x="1043" y="169"/>
                    </a:cubicBezTo>
                    <a:cubicBezTo>
                      <a:pt x="1043" y="129"/>
                      <a:pt x="1018" y="98"/>
                      <a:pt x="946" y="98"/>
                    </a:cubicBezTo>
                    <a:cubicBezTo>
                      <a:pt x="906" y="98"/>
                      <a:pt x="874" y="105"/>
                      <a:pt x="852" y="115"/>
                    </a:cubicBezTo>
                    <a:cubicBezTo>
                      <a:pt x="852" y="327"/>
                      <a:pt x="852" y="327"/>
                      <a:pt x="852" y="327"/>
                    </a:cubicBezTo>
                    <a:cubicBezTo>
                      <a:pt x="917" y="327"/>
                      <a:pt x="917" y="327"/>
                      <a:pt x="917" y="327"/>
                    </a:cubicBezTo>
                    <a:cubicBezTo>
                      <a:pt x="917" y="143"/>
                      <a:pt x="917" y="143"/>
                      <a:pt x="917" y="143"/>
                    </a:cubicBezTo>
                    <a:cubicBezTo>
                      <a:pt x="925" y="141"/>
                      <a:pt x="932" y="139"/>
                      <a:pt x="945" y="139"/>
                    </a:cubicBezTo>
                    <a:cubicBezTo>
                      <a:pt x="971" y="139"/>
                      <a:pt x="978" y="154"/>
                      <a:pt x="978" y="170"/>
                    </a:cubicBezTo>
                    <a:cubicBezTo>
                      <a:pt x="978" y="327"/>
                      <a:pt x="978" y="327"/>
                      <a:pt x="978" y="327"/>
                    </a:cubicBezTo>
                    <a:lnTo>
                      <a:pt x="1043" y="327"/>
                    </a:lnTo>
                    <a:close/>
                    <a:moveTo>
                      <a:pt x="810" y="102"/>
                    </a:moveTo>
                    <a:cubicBezTo>
                      <a:pt x="745" y="102"/>
                      <a:pt x="745" y="102"/>
                      <a:pt x="745" y="102"/>
                    </a:cubicBezTo>
                    <a:cubicBezTo>
                      <a:pt x="745" y="327"/>
                      <a:pt x="745" y="327"/>
                      <a:pt x="745" y="327"/>
                    </a:cubicBezTo>
                    <a:cubicBezTo>
                      <a:pt x="810" y="327"/>
                      <a:pt x="810" y="327"/>
                      <a:pt x="810" y="327"/>
                    </a:cubicBezTo>
                    <a:lnTo>
                      <a:pt x="810" y="102"/>
                    </a:lnTo>
                    <a:close/>
                    <a:moveTo>
                      <a:pt x="812" y="38"/>
                    </a:moveTo>
                    <a:cubicBezTo>
                      <a:pt x="812" y="21"/>
                      <a:pt x="796" y="7"/>
                      <a:pt x="777" y="7"/>
                    </a:cubicBezTo>
                    <a:cubicBezTo>
                      <a:pt x="758" y="7"/>
                      <a:pt x="743" y="21"/>
                      <a:pt x="743" y="38"/>
                    </a:cubicBezTo>
                    <a:cubicBezTo>
                      <a:pt x="743" y="55"/>
                      <a:pt x="758" y="68"/>
                      <a:pt x="777" y="68"/>
                    </a:cubicBezTo>
                    <a:cubicBezTo>
                      <a:pt x="796" y="68"/>
                      <a:pt x="812" y="55"/>
                      <a:pt x="812" y="38"/>
                    </a:cubicBezTo>
                    <a:moveTo>
                      <a:pt x="727" y="10"/>
                    </a:moveTo>
                    <a:cubicBezTo>
                      <a:pt x="662" y="10"/>
                      <a:pt x="662" y="10"/>
                      <a:pt x="662" y="10"/>
                    </a:cubicBezTo>
                    <a:cubicBezTo>
                      <a:pt x="621" y="207"/>
                      <a:pt x="621" y="207"/>
                      <a:pt x="621" y="207"/>
                    </a:cubicBezTo>
                    <a:cubicBezTo>
                      <a:pt x="617" y="222"/>
                      <a:pt x="614" y="242"/>
                      <a:pt x="614" y="242"/>
                    </a:cubicBezTo>
                    <a:cubicBezTo>
                      <a:pt x="614" y="242"/>
                      <a:pt x="614" y="242"/>
                      <a:pt x="614" y="242"/>
                    </a:cubicBezTo>
                    <a:cubicBezTo>
                      <a:pt x="614" y="242"/>
                      <a:pt x="611" y="222"/>
                      <a:pt x="607" y="207"/>
                    </a:cubicBezTo>
                    <a:cubicBezTo>
                      <a:pt x="567" y="10"/>
                      <a:pt x="567" y="10"/>
                      <a:pt x="567" y="10"/>
                    </a:cubicBezTo>
                    <a:cubicBezTo>
                      <a:pt x="495" y="10"/>
                      <a:pt x="495" y="10"/>
                      <a:pt x="495" y="10"/>
                    </a:cubicBezTo>
                    <a:cubicBezTo>
                      <a:pt x="582" y="327"/>
                      <a:pt x="582" y="327"/>
                      <a:pt x="582" y="327"/>
                    </a:cubicBezTo>
                    <a:cubicBezTo>
                      <a:pt x="641" y="327"/>
                      <a:pt x="641" y="327"/>
                      <a:pt x="641" y="327"/>
                    </a:cubicBezTo>
                    <a:lnTo>
                      <a:pt x="727" y="10"/>
                    </a:lnTo>
                    <a:close/>
                    <a:moveTo>
                      <a:pt x="353" y="291"/>
                    </a:moveTo>
                    <a:cubicBezTo>
                      <a:pt x="347" y="294"/>
                      <a:pt x="339" y="296"/>
                      <a:pt x="329" y="296"/>
                    </a:cubicBezTo>
                    <a:cubicBezTo>
                      <a:pt x="304" y="296"/>
                      <a:pt x="289" y="284"/>
                      <a:pt x="289" y="258"/>
                    </a:cubicBezTo>
                    <a:cubicBezTo>
                      <a:pt x="289" y="222"/>
                      <a:pt x="314" y="213"/>
                      <a:pt x="353" y="209"/>
                    </a:cubicBezTo>
                    <a:lnTo>
                      <a:pt x="353" y="291"/>
                    </a:lnTo>
                    <a:close/>
                    <a:moveTo>
                      <a:pt x="414" y="315"/>
                    </a:moveTo>
                    <a:cubicBezTo>
                      <a:pt x="414" y="180"/>
                      <a:pt x="414" y="180"/>
                      <a:pt x="414" y="180"/>
                    </a:cubicBezTo>
                    <a:cubicBezTo>
                      <a:pt x="414" y="119"/>
                      <a:pt x="377" y="98"/>
                      <a:pt x="326" y="98"/>
                    </a:cubicBezTo>
                    <a:cubicBezTo>
                      <a:pt x="286" y="98"/>
                      <a:pt x="257" y="108"/>
                      <a:pt x="241" y="115"/>
                    </a:cubicBezTo>
                    <a:cubicBezTo>
                      <a:pt x="255" y="152"/>
                      <a:pt x="255" y="152"/>
                      <a:pt x="255" y="152"/>
                    </a:cubicBezTo>
                    <a:cubicBezTo>
                      <a:pt x="270" y="146"/>
                      <a:pt x="292" y="139"/>
                      <a:pt x="314" y="139"/>
                    </a:cubicBezTo>
                    <a:cubicBezTo>
                      <a:pt x="337" y="139"/>
                      <a:pt x="353" y="145"/>
                      <a:pt x="353" y="169"/>
                    </a:cubicBezTo>
                    <a:cubicBezTo>
                      <a:pt x="353" y="179"/>
                      <a:pt x="353" y="179"/>
                      <a:pt x="353" y="179"/>
                    </a:cubicBezTo>
                    <a:cubicBezTo>
                      <a:pt x="286" y="185"/>
                      <a:pt x="228" y="202"/>
                      <a:pt x="228" y="260"/>
                    </a:cubicBezTo>
                    <a:cubicBezTo>
                      <a:pt x="228" y="307"/>
                      <a:pt x="261" y="331"/>
                      <a:pt x="326" y="331"/>
                    </a:cubicBezTo>
                    <a:cubicBezTo>
                      <a:pt x="365" y="331"/>
                      <a:pt x="395" y="325"/>
                      <a:pt x="414" y="315"/>
                    </a:cubicBezTo>
                    <a:moveTo>
                      <a:pt x="132" y="287"/>
                    </a:moveTo>
                    <a:cubicBezTo>
                      <a:pt x="128" y="289"/>
                      <a:pt x="121" y="290"/>
                      <a:pt x="112" y="290"/>
                    </a:cubicBezTo>
                    <a:cubicBezTo>
                      <a:pt x="79" y="290"/>
                      <a:pt x="65" y="262"/>
                      <a:pt x="65" y="213"/>
                    </a:cubicBezTo>
                    <a:cubicBezTo>
                      <a:pt x="65" y="167"/>
                      <a:pt x="78" y="136"/>
                      <a:pt x="114" y="136"/>
                    </a:cubicBezTo>
                    <a:cubicBezTo>
                      <a:pt x="121" y="136"/>
                      <a:pt x="127" y="137"/>
                      <a:pt x="132" y="139"/>
                    </a:cubicBezTo>
                    <a:lnTo>
                      <a:pt x="132" y="287"/>
                    </a:lnTo>
                    <a:close/>
                    <a:moveTo>
                      <a:pt x="197" y="315"/>
                    </a:moveTo>
                    <a:cubicBezTo>
                      <a:pt x="197" y="0"/>
                      <a:pt x="197" y="0"/>
                      <a:pt x="197" y="0"/>
                    </a:cubicBezTo>
                    <a:cubicBezTo>
                      <a:pt x="132" y="0"/>
                      <a:pt x="132" y="0"/>
                      <a:pt x="132" y="0"/>
                    </a:cubicBezTo>
                    <a:cubicBezTo>
                      <a:pt x="132" y="103"/>
                      <a:pt x="132" y="103"/>
                      <a:pt x="132" y="103"/>
                    </a:cubicBezTo>
                    <a:cubicBezTo>
                      <a:pt x="124" y="101"/>
                      <a:pt x="113" y="100"/>
                      <a:pt x="99" y="100"/>
                    </a:cubicBezTo>
                    <a:cubicBezTo>
                      <a:pt x="41" y="100"/>
                      <a:pt x="0" y="144"/>
                      <a:pt x="0" y="216"/>
                    </a:cubicBezTo>
                    <a:cubicBezTo>
                      <a:pt x="0" y="291"/>
                      <a:pt x="43" y="331"/>
                      <a:pt x="111" y="331"/>
                    </a:cubicBezTo>
                    <a:cubicBezTo>
                      <a:pt x="150" y="331"/>
                      <a:pt x="177" y="326"/>
                      <a:pt x="197" y="315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</p:grpSp>
        <p:pic>
          <p:nvPicPr>
            <p:cNvPr id="2" name="Afbeelding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33954" y="5085184"/>
              <a:ext cx="3118189" cy="379947"/>
            </a:xfrm>
            <a:prstGeom prst="rect">
              <a:avLst/>
            </a:prstGeom>
          </p:spPr>
        </p:pic>
      </p:grp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>
            <a:normAutofit/>
          </a:bodyPr>
          <a:lstStyle>
            <a:lvl1pPr algn="ctr">
              <a:defRPr sz="28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968965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isdia wit met cirk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81336" y="230975"/>
            <a:ext cx="6995120" cy="864096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556792"/>
            <a:ext cx="7715200" cy="456937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177800" indent="-177800">
              <a:buFont typeface="Arial" panose="020B0604020202020204" pitchFamily="34" charset="0"/>
              <a:buChar char="•"/>
              <a:defRPr sz="2000"/>
            </a:lvl2pPr>
            <a:lvl3pPr marL="355600" indent="-177800">
              <a:defRPr sz="2000"/>
            </a:lvl3pPr>
            <a:lvl4pPr marL="449263" indent="-177800">
              <a:defRPr sz="2000"/>
            </a:lvl4pPr>
            <a:lvl5pPr marL="627063" indent="-177800">
              <a:defRPr sz="2000"/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A9713-7539-489B-B86E-D6EF28DF17BE}" type="datetimeFigureOut">
              <a:rPr lang="nl-NL" smtClean="0"/>
              <a:t>9-12-2021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305F-B5FB-4209-9EF1-EEB503C788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48031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A9713-7539-489B-B86E-D6EF28DF17BE}" type="datetimeFigureOut">
              <a:rPr lang="nl-NL" smtClean="0"/>
              <a:t>9-12-2021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305F-B5FB-4209-9EF1-EEB503C788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9462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A9713-7539-489B-B86E-D6EF28DF17BE}" type="datetimeFigureOut">
              <a:rPr lang="nl-NL" smtClean="0"/>
              <a:t>9-12-2021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7305F-B5FB-4209-9EF1-EEB503C788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6873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7800" indent="-1778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764704"/>
            <a:ext cx="7772400" cy="1828800"/>
          </a:xfrm>
        </p:spPr>
        <p:txBody>
          <a:bodyPr/>
          <a:lstStyle/>
          <a:p>
            <a:r>
              <a:rPr lang="nl-NL" dirty="0" smtClean="0"/>
              <a:t>Inventariseren wensen en behoeften deel 1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Conclusie, aanleiding voor verder onderzoek en reflectie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7959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1680" y="230975"/>
            <a:ext cx="6984776" cy="605737"/>
          </a:xfrm>
        </p:spPr>
        <p:txBody>
          <a:bodyPr/>
          <a:lstStyle/>
          <a:p>
            <a:r>
              <a:rPr lang="nl-NL" dirty="0" smtClean="0"/>
              <a:t>Conclusie, aanleiding onderzoek &amp; reflectie</a:t>
            </a:r>
            <a:endParaRPr lang="nl-NL" dirty="0"/>
          </a:p>
        </p:txBody>
      </p:sp>
      <p:pic>
        <p:nvPicPr>
          <p:cNvPr id="6" name="Tijdelijke aanduiding voor inhoud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89471" y="980728"/>
            <a:ext cx="7578850" cy="557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735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11760" y="188640"/>
            <a:ext cx="7024744" cy="1143000"/>
          </a:xfrm>
        </p:spPr>
        <p:txBody>
          <a:bodyPr>
            <a:normAutofit/>
          </a:bodyPr>
          <a:lstStyle/>
          <a:p>
            <a:r>
              <a:rPr lang="nl-NL" dirty="0" smtClean="0"/>
              <a:t>In je conclusie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1520" y="1628800"/>
            <a:ext cx="7776864" cy="4680520"/>
          </a:xfrm>
        </p:spPr>
        <p:txBody>
          <a:bodyPr>
            <a:noAutofit/>
          </a:bodyPr>
          <a:lstStyle/>
          <a:p>
            <a:pPr marL="342900" indent="-342900">
              <a:lnSpc>
                <a:spcPct val="13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l-NL" sz="2000" dirty="0" smtClean="0"/>
              <a:t>Beargumenteer of het kind goed loopt/ achterloopt/ vooruitloopt t.a.v. de ontwikkeling </a:t>
            </a:r>
          </a:p>
          <a:p>
            <a:pPr marL="342900" indent="-342900">
              <a:lnSpc>
                <a:spcPct val="13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l-NL" sz="2000" spc="30" dirty="0" smtClean="0"/>
              <a:t>Geeft </a:t>
            </a:r>
            <a:r>
              <a:rPr lang="nl-NL" sz="2000" spc="30" dirty="0"/>
              <a:t>per ontwikkelingsgebied een </a:t>
            </a:r>
            <a:r>
              <a:rPr lang="nl-NL" sz="2000" spc="30" dirty="0" smtClean="0"/>
              <a:t>samenvatting</a:t>
            </a:r>
          </a:p>
          <a:p>
            <a:pPr marL="342900" indent="-342900">
              <a:lnSpc>
                <a:spcPct val="13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l-NL" sz="2000" spc="30" dirty="0" smtClean="0"/>
              <a:t>Vermeldt opvallende zaken</a:t>
            </a:r>
          </a:p>
          <a:p>
            <a:pPr marL="342900" indent="-342900">
              <a:lnSpc>
                <a:spcPct val="13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l-NL" sz="2000" spc="30" dirty="0" smtClean="0"/>
              <a:t>Wat is het uiteindelijke oordeel?</a:t>
            </a:r>
          </a:p>
          <a:p>
            <a:pPr marL="342900" indent="-342900">
              <a:lnSpc>
                <a:spcPct val="13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l-NL" sz="2000" spc="30" dirty="0" smtClean="0"/>
              <a:t>Wat maak je op uit je persoonsbeschrijving? Geef aan of </a:t>
            </a:r>
            <a:r>
              <a:rPr lang="nl-NL" sz="2000" spc="30" dirty="0"/>
              <a:t>de ontwikkeling verloopt als in de theorie van de </a:t>
            </a:r>
            <a:r>
              <a:rPr lang="nl-NL" sz="2000" spc="30" dirty="0" smtClean="0"/>
              <a:t>ontwikkelingspsychologie.</a:t>
            </a:r>
          </a:p>
          <a:p>
            <a:pPr marL="342900" indent="-342900">
              <a:lnSpc>
                <a:spcPct val="13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l-NL" spc="30" dirty="0"/>
              <a:t>W</a:t>
            </a:r>
            <a:r>
              <a:rPr lang="nl-NL" sz="2000" spc="30" dirty="0" smtClean="0"/>
              <a:t>aar </a:t>
            </a:r>
            <a:r>
              <a:rPr lang="nl-NL" sz="2000" spc="30" dirty="0"/>
              <a:t>moet op gelet worden bij dit </a:t>
            </a:r>
            <a:r>
              <a:rPr lang="nl-NL" sz="2000" spc="30"/>
              <a:t>kind</a:t>
            </a:r>
            <a:r>
              <a:rPr lang="nl-NL" sz="2000" spc="30" smtClean="0"/>
              <a:t>?</a:t>
            </a:r>
            <a:endParaRPr lang="nl-NL" sz="2000" spc="30" dirty="0" smtClean="0"/>
          </a:p>
          <a:p>
            <a:pPr lvl="0" indent="-342900">
              <a:lnSpc>
                <a:spcPct val="130000"/>
              </a:lnSpc>
              <a:buSzPts val="800"/>
              <a:buFont typeface="Tahoma"/>
              <a:buChar char="-"/>
            </a:pPr>
            <a:endParaRPr lang="nl-NL" sz="2000" spc="30" dirty="0" smtClean="0"/>
          </a:p>
          <a:p>
            <a:pPr lvl="0" indent="-342900">
              <a:lnSpc>
                <a:spcPct val="130000"/>
              </a:lnSpc>
              <a:buSzPts val="800"/>
              <a:buFont typeface="Tahoma"/>
              <a:buChar char="-"/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117555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Aanleiding tot verder onderzoek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nl-NL" dirty="0" smtClean="0"/>
              <a:t>Wat zou je verder willen onderzoeken bij dit kind t.a.v. de ontwikkeling?</a:t>
            </a:r>
          </a:p>
          <a:p>
            <a:pPr marL="457200" indent="-457200">
              <a:buAutoNum type="arabicPeriod"/>
            </a:pPr>
            <a:r>
              <a:rPr lang="nl-NL" dirty="0" smtClean="0"/>
              <a:t>Waarom zou je dit willen onderzoeken.</a:t>
            </a:r>
          </a:p>
          <a:p>
            <a:pPr marL="457200" indent="-457200">
              <a:buAutoNum type="arabicPeriod"/>
            </a:pPr>
            <a:r>
              <a:rPr lang="nl-NL" dirty="0" smtClean="0"/>
              <a:t>Let op: ik moet hier iets over terug kunnen vinden in de persoonsbeschrijving.</a:t>
            </a:r>
          </a:p>
          <a:p>
            <a:pPr marL="457200" indent="-457200">
              <a:buAutoNum type="arabicPeriod"/>
            </a:pPr>
            <a:r>
              <a:rPr lang="nl-NL" dirty="0" smtClean="0"/>
              <a:t>Dus als je beschrijft in de persoonsbeschrijving dat hij nog niet veel woordjes kent zou je kunnen onderzoeken hoe zijn taalontwikkeling verloopt en wat hij nu precies wel /niet kan zeggen t.o.v. zijn leeftijdsgenoten.  </a:t>
            </a:r>
            <a:r>
              <a:rPr lang="nl-NL" dirty="0" smtClean="0">
                <a:sym typeface="Wingdings" panose="05000000000000000000" pitchFamily="2" charset="2"/>
              </a:rPr>
              <a:t> Dan ga je inzoomen op de taalontwikkeling.  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415368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Reflectie 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2044" y="2852936"/>
            <a:ext cx="8444412" cy="1374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905019"/>
      </p:ext>
    </p:extLst>
  </p:cSld>
  <p:clrMapOvr>
    <a:masterClrMapping/>
  </p:clrMapOvr>
</p:sld>
</file>

<file path=ppt/theme/theme1.xml><?xml version="1.0" encoding="utf-8"?>
<a:theme xmlns:a="http://schemas.openxmlformats.org/drawingml/2006/main" name="Thema davinci">
  <a:themeElements>
    <a:clrScheme name="daVinci">
      <a:dk1>
        <a:sysClr val="windowText" lastClr="000000"/>
      </a:dk1>
      <a:lt1>
        <a:sysClr val="window" lastClr="FFFFFF"/>
      </a:lt1>
      <a:dk2>
        <a:srgbClr val="8FCEA5"/>
      </a:dk2>
      <a:lt2>
        <a:srgbClr val="39BBA0"/>
      </a:lt2>
      <a:accent1>
        <a:srgbClr val="00B29C"/>
      </a:accent1>
      <a:accent2>
        <a:srgbClr val="00BFE0"/>
      </a:accent2>
      <a:accent3>
        <a:srgbClr val="7CD3EB"/>
      </a:accent3>
      <a:accent4>
        <a:srgbClr val="39BBA0"/>
      </a:accent4>
      <a:accent5>
        <a:srgbClr val="39BBA0"/>
      </a:accent5>
      <a:accent6>
        <a:srgbClr val="00B29C"/>
      </a:accent6>
      <a:hlink>
        <a:srgbClr val="000000"/>
      </a:hlink>
      <a:folHlink>
        <a:srgbClr val="000000"/>
      </a:folHlink>
    </a:clrScheme>
    <a:fontScheme name="daVinci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 davinci" id="{27F477E3-8943-4205-9EC5-F6ABD993EAF0}" vid="{F26BCA1F-EE09-4C38-8449-3EAF28F315B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781B86A0F9304B9129DFE2B80E32BD" ma:contentTypeVersion="14" ma:contentTypeDescription="Create a new document." ma:contentTypeScope="" ma:versionID="2d3d7137212dc3200585b01a6c83c880">
  <xsd:schema xmlns:xsd="http://www.w3.org/2001/XMLSchema" xmlns:xs="http://www.w3.org/2001/XMLSchema" xmlns:p="http://schemas.microsoft.com/office/2006/metadata/properties" xmlns:ns3="baa8c48b-5f73-4068-bac6-831706ff2add" xmlns:ns4="ae88b579-0995-42e4-96ef-e06a7a57ddf9" targetNamespace="http://schemas.microsoft.com/office/2006/metadata/properties" ma:root="true" ma:fieldsID="88712351b9f3dc4e10c7fd70413b7246" ns3:_="" ns4:_="">
    <xsd:import namespace="baa8c48b-5f73-4068-bac6-831706ff2add"/>
    <xsd:import namespace="ae88b579-0995-42e4-96ef-e06a7a57ddf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a8c48b-5f73-4068-bac6-831706ff2a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88b579-0995-42e4-96ef-e06a7a57ddf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A065B09-B13E-4F49-B4B8-ACABAF3508C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298413A-C516-4ECC-BAF3-D4EF5408590E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ae88b579-0995-42e4-96ef-e06a7a57ddf9"/>
    <ds:schemaRef ds:uri="http://purl.org/dc/terms/"/>
    <ds:schemaRef ds:uri="http://schemas.openxmlformats.org/package/2006/metadata/core-properties"/>
    <ds:schemaRef ds:uri="baa8c48b-5f73-4068-bac6-831706ff2add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06A06CA-26D7-4F76-AE05-27C8022EA3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a8c48b-5f73-4068-bac6-831706ff2add"/>
    <ds:schemaRef ds:uri="ae88b579-0995-42e4-96ef-e06a7a57dd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Thema davinci</Template>
  <TotalTime>415</TotalTime>
  <Words>169</Words>
  <Application>Microsoft Office PowerPoint</Application>
  <PresentationFormat>Diavoorstelling (4:3)</PresentationFormat>
  <Paragraphs>16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Corbel</vt:lpstr>
      <vt:lpstr>Tahoma</vt:lpstr>
      <vt:lpstr>Wingdings</vt:lpstr>
      <vt:lpstr>Thema davinci</vt:lpstr>
      <vt:lpstr>Inventariseren wensen en behoeften deel 1</vt:lpstr>
      <vt:lpstr>Conclusie, aanleiding onderzoek &amp; reflectie</vt:lpstr>
      <vt:lpstr>In je conclusie</vt:lpstr>
      <vt:lpstr>Aanleiding tot verder onderzoek</vt:lpstr>
      <vt:lpstr>Reflectie </vt:lpstr>
    </vt:vector>
  </TitlesOfParts>
  <Company>Kien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Persoonsbeschrijving</dc:title>
  <dc:creator>Tugba Sark</dc:creator>
  <cp:lastModifiedBy>Tugba Sark</cp:lastModifiedBy>
  <cp:revision>18</cp:revision>
  <dcterms:created xsi:type="dcterms:W3CDTF">2015-06-24T09:51:59Z</dcterms:created>
  <dcterms:modified xsi:type="dcterms:W3CDTF">2021-12-09T13:54:44Z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0x01010051781B86A0F9304B9129DFE2B80E32BD</vt:lpwstr>
  </property>
</Properties>
</file>